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719" r:id="rId2"/>
  </p:sldMasterIdLst>
  <p:notesMasterIdLst>
    <p:notesMasterId r:id="rId27"/>
  </p:notesMasterIdLst>
  <p:sldIdLst>
    <p:sldId id="322" r:id="rId3"/>
    <p:sldId id="286" r:id="rId4"/>
    <p:sldId id="300" r:id="rId5"/>
    <p:sldId id="312" r:id="rId6"/>
    <p:sldId id="303" r:id="rId7"/>
    <p:sldId id="302" r:id="rId8"/>
    <p:sldId id="304" r:id="rId9"/>
    <p:sldId id="305" r:id="rId10"/>
    <p:sldId id="306" r:id="rId11"/>
    <p:sldId id="309" r:id="rId12"/>
    <p:sldId id="308" r:id="rId13"/>
    <p:sldId id="307" r:id="rId14"/>
    <p:sldId id="310" r:id="rId15"/>
    <p:sldId id="311" r:id="rId16"/>
    <p:sldId id="313" r:id="rId17"/>
    <p:sldId id="317" r:id="rId18"/>
    <p:sldId id="314" r:id="rId19"/>
    <p:sldId id="315" r:id="rId20"/>
    <p:sldId id="316" r:id="rId21"/>
    <p:sldId id="318" r:id="rId22"/>
    <p:sldId id="319" r:id="rId23"/>
    <p:sldId id="320" r:id="rId24"/>
    <p:sldId id="321" r:id="rId25"/>
    <p:sldId id="28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F4E5FA-1D6D-41C5-8E82-DAFFF82B31D4}">
          <p14:sldIdLst>
            <p14:sldId id="322"/>
            <p14:sldId id="286"/>
            <p14:sldId id="300"/>
            <p14:sldId id="312"/>
            <p14:sldId id="303"/>
            <p14:sldId id="302"/>
            <p14:sldId id="304"/>
            <p14:sldId id="305"/>
            <p14:sldId id="306"/>
            <p14:sldId id="309"/>
            <p14:sldId id="308"/>
            <p14:sldId id="307"/>
            <p14:sldId id="310"/>
            <p14:sldId id="311"/>
            <p14:sldId id="313"/>
            <p14:sldId id="317"/>
            <p14:sldId id="314"/>
            <p14:sldId id="315"/>
            <p14:sldId id="316"/>
            <p14:sldId id="318"/>
            <p14:sldId id="319"/>
            <p14:sldId id="320"/>
            <p14:sldId id="321"/>
          </p14:sldIdLst>
        </p14:section>
        <p14:section name="Untitled Section" id="{882E0C71-B0A3-48CC-A4EC-44C68E0DA846}">
          <p14:sldIdLst>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009E"/>
    <a:srgbClr val="F6921E"/>
    <a:srgbClr val="00B0F0"/>
    <a:srgbClr val="7F7F7F"/>
    <a:srgbClr val="A9C1D7"/>
    <a:srgbClr val="426D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96586" autoAdjust="0"/>
  </p:normalViewPr>
  <p:slideViewPr>
    <p:cSldViewPr snapToGrid="0">
      <p:cViewPr varScale="1">
        <p:scale>
          <a:sx n="120" d="100"/>
          <a:sy n="120" d="100"/>
        </p:scale>
        <p:origin x="1502" y="8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A3944341-2885-44B7-8C35-4DC8058E59AD}"/>
    <pc:docChg chg="modSld">
      <pc:chgData name="Damir Dobric" userId="1ab3a3c3-cc56-483f-a812-2bce20aa91a1" providerId="ADAL" clId="{A3944341-2885-44B7-8C35-4DC8058E59AD}" dt="2019-11-05T15:44:21.765" v="16" actId="20577"/>
      <pc:docMkLst>
        <pc:docMk/>
      </pc:docMkLst>
      <pc:sldChg chg="modSp">
        <pc:chgData name="Damir Dobric" userId="1ab3a3c3-cc56-483f-a812-2bce20aa91a1" providerId="ADAL" clId="{A3944341-2885-44B7-8C35-4DC8058E59AD}" dt="2019-11-05T15:44:21.765" v="16" actId="20577"/>
        <pc:sldMkLst>
          <pc:docMk/>
          <pc:sldMk cId="2205122742" sldId="302"/>
        </pc:sldMkLst>
        <pc:spChg chg="mod">
          <ac:chgData name="Damir Dobric" userId="1ab3a3c3-cc56-483f-a812-2bce20aa91a1" providerId="ADAL" clId="{A3944341-2885-44B7-8C35-4DC8058E59AD}" dt="2019-11-05T15:44:21.765" v="16" actId="20577"/>
          <ac:spMkLst>
            <pc:docMk/>
            <pc:sldMk cId="2205122742" sldId="302"/>
            <ac:spMk id="3" creationId="{00000000-0000-0000-0000-000000000000}"/>
          </ac:spMkLst>
        </pc:spChg>
      </pc:sldChg>
    </pc:docChg>
  </pc:docChgLst>
  <pc:docChgLst>
    <pc:chgData name="Damir Dobric" userId="1ab3a3c3-cc56-483f-a812-2bce20aa91a1" providerId="ADAL" clId="{92F20C56-56BC-44FB-9611-6F5BBA5BEC40}"/>
    <pc:docChg chg="custSel modSld">
      <pc:chgData name="Damir Dobric" userId="1ab3a3c3-cc56-483f-a812-2bce20aa91a1" providerId="ADAL" clId="{92F20C56-56BC-44FB-9611-6F5BBA5BEC40}" dt="2018-07-10T07:50:45.181" v="15" actId="20577"/>
      <pc:docMkLst>
        <pc:docMk/>
      </pc:docMkLst>
      <pc:sldChg chg="addSp delSp modSp">
        <pc:chgData name="Damir Dobric" userId="1ab3a3c3-cc56-483f-a812-2bce20aa91a1" providerId="ADAL" clId="{92F20C56-56BC-44FB-9611-6F5BBA5BEC40}" dt="2018-07-10T07:50:45.181" v="15" actId="20577"/>
        <pc:sldMkLst>
          <pc:docMk/>
          <pc:sldMk cId="3059524339" sldId="287"/>
        </pc:sldMkLst>
        <pc:spChg chg="add mod">
          <ac:chgData name="Damir Dobric" userId="1ab3a3c3-cc56-483f-a812-2bce20aa91a1" providerId="ADAL" clId="{92F20C56-56BC-44FB-9611-6F5BBA5BEC40}" dt="2018-07-10T07:50:45.181" v="15" actId="20577"/>
          <ac:spMkLst>
            <pc:docMk/>
            <pc:sldMk cId="3059524339" sldId="287"/>
            <ac:spMk id="3" creationId="{8ED7399A-988A-4F31-B536-91AA956CC31E}"/>
          </ac:spMkLst>
        </pc:spChg>
        <pc:spChg chg="del">
          <ac:chgData name="Damir Dobric" userId="1ab3a3c3-cc56-483f-a812-2bce20aa91a1" providerId="ADAL" clId="{92F20C56-56BC-44FB-9611-6F5BBA5BEC40}" dt="2018-07-10T07:50:41.871" v="14" actId="478"/>
          <ac:spMkLst>
            <pc:docMk/>
            <pc:sldMk cId="3059524339" sldId="287"/>
            <ac:spMk id="4" creationId="{00000000-0000-0000-0000-000000000000}"/>
          </ac:spMkLst>
        </pc:spChg>
        <pc:picChg chg="del">
          <ac:chgData name="Damir Dobric" userId="1ab3a3c3-cc56-483f-a812-2bce20aa91a1" providerId="ADAL" clId="{92F20C56-56BC-44FB-9611-6F5BBA5BEC40}" dt="2018-07-10T07:50:27.212" v="8" actId="478"/>
          <ac:picMkLst>
            <pc:docMk/>
            <pc:sldMk cId="3059524339" sldId="287"/>
            <ac:picMk id="5" creationId="{00000000-0000-0000-0000-000000000000}"/>
          </ac:picMkLst>
        </pc:picChg>
      </pc:sldChg>
      <pc:sldChg chg="delSp">
        <pc:chgData name="Damir Dobric" userId="1ab3a3c3-cc56-483f-a812-2bce20aa91a1" providerId="ADAL" clId="{92F20C56-56BC-44FB-9611-6F5BBA5BEC40}" dt="2018-07-10T07:46:14.900" v="3" actId="478"/>
        <pc:sldMkLst>
          <pc:docMk/>
          <pc:sldMk cId="3848831398" sldId="305"/>
        </pc:sldMkLst>
        <pc:spChg chg="del">
          <ac:chgData name="Damir Dobric" userId="1ab3a3c3-cc56-483f-a812-2bce20aa91a1" providerId="ADAL" clId="{92F20C56-56BC-44FB-9611-6F5BBA5BEC40}" dt="2018-07-10T07:46:14.900" v="3" actId="478"/>
          <ac:spMkLst>
            <pc:docMk/>
            <pc:sldMk cId="3848831398" sldId="305"/>
            <ac:spMk id="25" creationId="{00000000-0000-0000-0000-000000000000}"/>
          </ac:spMkLst>
        </pc:spChg>
        <pc:spChg chg="del">
          <ac:chgData name="Damir Dobric" userId="1ab3a3c3-cc56-483f-a812-2bce20aa91a1" providerId="ADAL" clId="{92F20C56-56BC-44FB-9611-6F5BBA5BEC40}" dt="2018-07-10T07:46:14.900" v="3" actId="478"/>
          <ac:spMkLst>
            <pc:docMk/>
            <pc:sldMk cId="3848831398" sldId="305"/>
            <ac:spMk id="26" creationId="{00000000-0000-0000-0000-000000000000}"/>
          </ac:spMkLst>
        </pc:spChg>
      </pc:sldChg>
      <pc:sldChg chg="modSp">
        <pc:chgData name="Damir Dobric" userId="1ab3a3c3-cc56-483f-a812-2bce20aa91a1" providerId="ADAL" clId="{92F20C56-56BC-44FB-9611-6F5BBA5BEC40}" dt="2018-07-10T07:46:33.003" v="6" actId="20577"/>
        <pc:sldMkLst>
          <pc:docMk/>
          <pc:sldMk cId="250633995" sldId="306"/>
        </pc:sldMkLst>
        <pc:spChg chg="mod">
          <ac:chgData name="Damir Dobric" userId="1ab3a3c3-cc56-483f-a812-2bce20aa91a1" providerId="ADAL" clId="{92F20C56-56BC-44FB-9611-6F5BBA5BEC40}" dt="2018-07-10T07:46:33.003" v="6" actId="20577"/>
          <ac:spMkLst>
            <pc:docMk/>
            <pc:sldMk cId="250633995" sldId="306"/>
            <ac:spMk id="4" creationId="{00000000-0000-0000-0000-000000000000}"/>
          </ac:spMkLst>
        </pc:spChg>
      </pc:sldChg>
      <pc:sldChg chg="delSp">
        <pc:chgData name="Damir Dobric" userId="1ab3a3c3-cc56-483f-a812-2bce20aa91a1" providerId="ADAL" clId="{92F20C56-56BC-44FB-9611-6F5BBA5BEC40}" dt="2018-07-10T07:48:09.799" v="7" actId="478"/>
        <pc:sldMkLst>
          <pc:docMk/>
          <pc:sldMk cId="3268805256" sldId="317"/>
        </pc:sldMkLst>
        <pc:spChg chg="del">
          <ac:chgData name="Damir Dobric" userId="1ab3a3c3-cc56-483f-a812-2bce20aa91a1" providerId="ADAL" clId="{92F20C56-56BC-44FB-9611-6F5BBA5BEC40}" dt="2018-07-10T07:48:09.799" v="7" actId="478"/>
          <ac:spMkLst>
            <pc:docMk/>
            <pc:sldMk cId="3268805256" sldId="317"/>
            <ac:spMk id="3" creationId="{56BA4A68-23D0-4968-A848-1CF2C6789CC1}"/>
          </ac:spMkLst>
        </pc:spChg>
      </pc:sldChg>
      <pc:sldChg chg="modSp modAnim">
        <pc:chgData name="Damir Dobric" userId="1ab3a3c3-cc56-483f-a812-2bce20aa91a1" providerId="ADAL" clId="{92F20C56-56BC-44FB-9611-6F5BBA5BEC40}" dt="2018-07-10T07:44:07.177" v="2" actId="6549"/>
        <pc:sldMkLst>
          <pc:docMk/>
          <pc:sldMk cId="1627656644" sldId="322"/>
        </pc:sldMkLst>
        <pc:spChg chg="mod">
          <ac:chgData name="Damir Dobric" userId="1ab3a3c3-cc56-483f-a812-2bce20aa91a1" providerId="ADAL" clId="{92F20C56-56BC-44FB-9611-6F5BBA5BEC40}" dt="2018-07-10T07:44:07.177" v="2" actId="6549"/>
          <ac:spMkLst>
            <pc:docMk/>
            <pc:sldMk cId="1627656644" sldId="322"/>
            <ac:spMk id="7" creationId="{00000000-0000-0000-0000-000000000000}"/>
          </ac:spMkLst>
        </pc:spChg>
      </pc:sldChg>
    </pc:docChg>
  </pc:docChgLst>
  <pc:docChgLst>
    <pc:chgData name="Damir Dobric" userId="1ab3a3c3-cc56-483f-a812-2bce20aa91a1" providerId="ADAL" clId="{7ADA5815-133B-4E55-A3B6-CBC8EADFCFFB}"/>
    <pc:docChg chg="modSld">
      <pc:chgData name="Damir Dobric" userId="1ab3a3c3-cc56-483f-a812-2bce20aa91a1" providerId="ADAL" clId="{7ADA5815-133B-4E55-A3B6-CBC8EADFCFFB}" dt="2020-05-08T11:40:45.391" v="1" actId="6549"/>
      <pc:docMkLst>
        <pc:docMk/>
      </pc:docMkLst>
      <pc:sldChg chg="modSp mod">
        <pc:chgData name="Damir Dobric" userId="1ab3a3c3-cc56-483f-a812-2bce20aa91a1" providerId="ADAL" clId="{7ADA5815-133B-4E55-A3B6-CBC8EADFCFFB}" dt="2020-05-08T11:40:45.391" v="1" actId="6549"/>
        <pc:sldMkLst>
          <pc:docMk/>
          <pc:sldMk cId="484392973" sldId="309"/>
        </pc:sldMkLst>
        <pc:spChg chg="mod">
          <ac:chgData name="Damir Dobric" userId="1ab3a3c3-cc56-483f-a812-2bce20aa91a1" providerId="ADAL" clId="{7ADA5815-133B-4E55-A3B6-CBC8EADFCFFB}" dt="2020-05-08T11:40:45.391" v="1" actId="6549"/>
          <ac:spMkLst>
            <pc:docMk/>
            <pc:sldMk cId="484392973" sldId="309"/>
            <ac:spMk id="7" creationId="{00000000-0000-0000-0000-000000000000}"/>
          </ac:spMkLst>
        </pc:spChg>
      </pc:sldChg>
    </pc:docChg>
  </pc:docChgLst>
  <pc:docChgLst>
    <pc:chgData name="Guest User" userId="S::urn:spo:anon#822821240aa1cdd117c217cd6b4df3cd2d65e1c0a182af7dfd8a5cba2a631dc0::" providerId="AD" clId="Web-{3ED60DAB-1580-4799-B859-BDA9C8433D46}"/>
    <pc:docChg chg="addSld delSld modSection">
      <pc:chgData name="Guest User" userId="S::urn:spo:anon#822821240aa1cdd117c217cd6b4df3cd2d65e1c0a182af7dfd8a5cba2a631dc0::" providerId="AD" clId="Web-{3ED60DAB-1580-4799-B859-BDA9C8433D46}" dt="2018-05-28T06:16:14.861" v="1"/>
      <pc:docMkLst>
        <pc:docMk/>
      </pc:docMkLst>
      <pc:sldChg chg="add">
        <pc:chgData name="Guest User" userId="S::urn:spo:anon#822821240aa1cdd117c217cd6b4df3cd2d65e1c0a182af7dfd8a5cba2a631dc0::" providerId="AD" clId="Web-{3ED60DAB-1580-4799-B859-BDA9C8433D46}" dt="2018-05-28T06:16:08.673" v="0"/>
        <pc:sldMkLst>
          <pc:docMk/>
          <pc:sldMk cId="1627656644" sldId="322"/>
        </pc:sldMkLst>
      </pc:sldChg>
      <pc:sldMasterChg chg="addSldLayout">
        <pc:chgData name="Guest User" userId="S::urn:spo:anon#822821240aa1cdd117c217cd6b4df3cd2d65e1c0a182af7dfd8a5cba2a631dc0::" providerId="AD" clId="Web-{3ED60DAB-1580-4799-B859-BDA9C8433D46}" dt="2018-05-28T06:16:08.673" v="0"/>
        <pc:sldMasterMkLst>
          <pc:docMk/>
          <pc:sldMasterMk cId="4168822337" sldId="2147483719"/>
        </pc:sldMasterMkLst>
        <pc:sldLayoutChg chg="add">
          <pc:chgData name="Guest User" userId="S::urn:spo:anon#822821240aa1cdd117c217cd6b4df3cd2d65e1c0a182af7dfd8a5cba2a631dc0::" providerId="AD" clId="Web-{3ED60DAB-1580-4799-B859-BDA9C8433D46}" dt="2018-05-28T06:16:08.673" v="0"/>
          <pc:sldLayoutMkLst>
            <pc:docMk/>
            <pc:sldMasterMk cId="4168822337" sldId="2147483719"/>
            <pc:sldLayoutMk cId="370298587" sldId="214748373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C8CBD-F1D1-4A81-A424-841DDC8D9B17}" type="datetimeFigureOut">
              <a:rPr lang="en-US" smtClean="0"/>
              <a:t>5/8/2020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201954-0C9C-4572-8076-B108CCA438E7}" type="slidenum">
              <a:rPr lang="en-US" smtClean="0"/>
              <a:t>‹#›</a:t>
            </a:fld>
            <a:endParaRPr lang="en-US"/>
          </a:p>
        </p:txBody>
      </p:sp>
    </p:spTree>
    <p:extLst>
      <p:ext uri="{BB962C8B-B14F-4D97-AF65-F5344CB8AC3E}">
        <p14:creationId xmlns:p14="http://schemas.microsoft.com/office/powerpoint/2010/main" val="191381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68C79401-EC55-4A3C-8281-C33AE51334E0}" type="slidenum">
              <a:rPr lang="de-DE" smtClean="0"/>
              <a:t>1</a:t>
            </a:fld>
            <a:endParaRPr lang="de-DE"/>
          </a:p>
        </p:txBody>
      </p:sp>
    </p:spTree>
    <p:extLst>
      <p:ext uri="{BB962C8B-B14F-4D97-AF65-F5344CB8AC3E}">
        <p14:creationId xmlns:p14="http://schemas.microsoft.com/office/powerpoint/2010/main" val="1756432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1BFC0D85-4EAA-4772-A189-29F0F78FA72C}" type="slidenum">
              <a:rPr lang="de-DE" smtClean="0"/>
              <a:t>2</a:t>
            </a:fld>
            <a:endParaRPr lang="de-DE"/>
          </a:p>
        </p:txBody>
      </p:sp>
    </p:spTree>
    <p:extLst>
      <p:ext uri="{BB962C8B-B14F-4D97-AF65-F5344CB8AC3E}">
        <p14:creationId xmlns:p14="http://schemas.microsoft.com/office/powerpoint/2010/main" val="1114912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2905125" y="638175"/>
            <a:ext cx="3366134" cy="43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504" y="882806"/>
            <a:ext cx="924526" cy="505495"/>
          </a:xfrm>
          <a:prstGeom prst="rect">
            <a:avLst/>
          </a:prstGeom>
        </p:spPr>
      </p:pic>
      <p:sp>
        <p:nvSpPr>
          <p:cNvPr id="10" name="Title 1"/>
          <p:cNvSpPr>
            <a:spLocks noGrp="1"/>
          </p:cNvSpPr>
          <p:nvPr>
            <p:ph type="ctrTitle" hasCustomPrompt="1"/>
          </p:nvPr>
        </p:nvSpPr>
        <p:spPr>
          <a:xfrm>
            <a:off x="2998806" y="1588638"/>
            <a:ext cx="3272453" cy="1263282"/>
          </a:xfrm>
          <a:prstGeom prst="rect">
            <a:avLst/>
          </a:prstGeom>
        </p:spPr>
        <p:txBody>
          <a:bodyPr anchor="t">
            <a:noAutofit/>
          </a:bodyPr>
          <a:lstStyle>
            <a:lvl1pPr algn="l">
              <a:lnSpc>
                <a:spcPts val="4000"/>
              </a:lnSpc>
              <a:defRPr sz="4300">
                <a:solidFill>
                  <a:srgbClr val="09009E"/>
                </a:solidFill>
                <a:latin typeface="Segoe UI" panose="020B0502040204020203" pitchFamily="34" charset="0"/>
                <a:ea typeface="Segoe UI Black" panose="020B0A02040204020203" pitchFamily="34" charset="0"/>
                <a:cs typeface="Segoe UI" panose="020B0502040204020203" pitchFamily="34" charset="0"/>
              </a:defRPr>
            </a:lvl1pPr>
          </a:lstStyle>
          <a:p>
            <a:r>
              <a:rPr lang="en-US" dirty="0" err="1"/>
              <a:t>Tresentation</a:t>
            </a:r>
            <a:r>
              <a:rPr lang="en-US" dirty="0"/>
              <a:t> Title</a:t>
            </a:r>
          </a:p>
        </p:txBody>
      </p:sp>
      <p:sp>
        <p:nvSpPr>
          <p:cNvPr id="11" name="Subtitle 2"/>
          <p:cNvSpPr>
            <a:spLocks noGrp="1"/>
          </p:cNvSpPr>
          <p:nvPr>
            <p:ph type="subTitle" idx="1" hasCustomPrompt="1"/>
          </p:nvPr>
        </p:nvSpPr>
        <p:spPr>
          <a:xfrm>
            <a:off x="2998806" y="2732030"/>
            <a:ext cx="3272453" cy="283408"/>
          </a:xfrm>
          <a:prstGeom prst="rect">
            <a:avLst/>
          </a:prstGeom>
        </p:spPr>
        <p:txBody>
          <a:bodyPr>
            <a:noAutofit/>
          </a:bodyPr>
          <a:lstStyle>
            <a:lvl1pPr marL="0" indent="0" algn="l">
              <a:buNone/>
              <a:defRPr sz="1600">
                <a:solidFill>
                  <a:srgbClr val="09009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by Name Presenter</a:t>
            </a:r>
          </a:p>
        </p:txBody>
      </p:sp>
      <p:sp>
        <p:nvSpPr>
          <p:cNvPr id="18" name="Text Placeholder 17"/>
          <p:cNvSpPr>
            <a:spLocks noGrp="1"/>
          </p:cNvSpPr>
          <p:nvPr>
            <p:ph type="body" sz="quarter" idx="10" hasCustomPrompt="1"/>
          </p:nvPr>
        </p:nvSpPr>
        <p:spPr>
          <a:xfrm>
            <a:off x="2998808" y="3173031"/>
            <a:ext cx="3272452" cy="21123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000" kern="1200" dirty="0">
                <a:solidFill>
                  <a:schemeClr val="bg1">
                    <a:lumMod val="50000"/>
                  </a:schemeClr>
                </a:solidFill>
                <a:latin typeface="Segoe UI" panose="020B0502040204020203" pitchFamily="34" charset="0"/>
                <a:ea typeface="+mn-ea"/>
                <a:cs typeface="Segoe UI" panose="020B0502040204020203" pitchFamily="34" charset="0"/>
              </a:defRPr>
            </a:lvl1pPr>
          </a:lstStyle>
          <a:p>
            <a:pPr lvl="0"/>
            <a:r>
              <a:rPr lang="ca-ES" dirty="0"/>
              <a:t>presenterMail@daenet.eu</a:t>
            </a:r>
            <a:endParaRPr lang="en-US" dirty="0"/>
          </a:p>
        </p:txBody>
      </p:sp>
      <p:sp>
        <p:nvSpPr>
          <p:cNvPr id="21" name="TextBox 20"/>
          <p:cNvSpPr txBox="1"/>
          <p:nvPr userDrawn="1"/>
        </p:nvSpPr>
        <p:spPr>
          <a:xfrm>
            <a:off x="3397462" y="3743984"/>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3397461" y="3965068"/>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3397461" y="4207242"/>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3397461" y="4449416"/>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3397461" y="4691590"/>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3" name="Text Placeholder 2"/>
          <p:cNvSpPr>
            <a:spLocks noGrp="1"/>
          </p:cNvSpPr>
          <p:nvPr>
            <p:ph type="body" sz="quarter" idx="11" hasCustomPrompt="1"/>
          </p:nvPr>
        </p:nvSpPr>
        <p:spPr>
          <a:xfrm>
            <a:off x="2998806" y="3015438"/>
            <a:ext cx="3272453" cy="200337"/>
          </a:xfrm>
          <a:prstGeom prst="rect">
            <a:avLst/>
          </a:prstGeom>
        </p:spPr>
        <p:txBody>
          <a:bodyPr>
            <a:normAutofit/>
          </a:bodyPr>
          <a:lstStyle>
            <a:lvl1pPr marL="0" indent="0">
              <a:buNone/>
              <a:defRPr lang="en-US" sz="1000" kern="1200" dirty="0">
                <a:solidFill>
                  <a:srgbClr val="09009E"/>
                </a:solidFill>
                <a:latin typeface="Segoe UI" panose="020B0502040204020203" pitchFamily="34" charset="0"/>
                <a:ea typeface="+mn-ea"/>
                <a:cs typeface="Segoe UI" panose="020B0502040204020203" pitchFamily="34" charset="0"/>
              </a:defRPr>
            </a:lvl1pPr>
          </a:lstStyle>
          <a:p>
            <a:pPr lvl="0"/>
            <a:r>
              <a:rPr lang="en-GB" dirty="0"/>
              <a:t>Presenter role</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93504" y="3678583"/>
            <a:ext cx="214846" cy="1189517"/>
          </a:xfrm>
          <a:prstGeom prst="rect">
            <a:avLst/>
          </a:prstGeom>
        </p:spPr>
      </p:pic>
    </p:spTree>
    <p:extLst>
      <p:ext uri="{BB962C8B-B14F-4D97-AF65-F5344CB8AC3E}">
        <p14:creationId xmlns:p14="http://schemas.microsoft.com/office/powerpoint/2010/main" val="2362382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Metro sixx tiles">
    <p:spTree>
      <p:nvGrpSpPr>
        <p:cNvPr id="1" name=""/>
        <p:cNvGrpSpPr/>
        <p:nvPr/>
      </p:nvGrpSpPr>
      <p:grpSpPr>
        <a:xfrm>
          <a:off x="0" y="0"/>
          <a:ext cx="0" cy="0"/>
          <a:chOff x="0" y="0"/>
          <a:chExt cx="0" cy="0"/>
        </a:xfrm>
      </p:grpSpPr>
      <p:sp>
        <p:nvSpPr>
          <p:cNvPr id="26" name="Rectangle 25"/>
          <p:cNvSpPr/>
          <p:nvPr userDrawn="1"/>
        </p:nvSpPr>
        <p:spPr>
          <a:xfrm>
            <a:off x="1763361" y="1574525"/>
            <a:ext cx="1746602" cy="1746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1"/>
          <p:cNvSpPr>
            <a:spLocks noGrp="1"/>
          </p:cNvSpPr>
          <p:nvPr>
            <p:ph type="body" sz="quarter" idx="13" hasCustomPrompt="1"/>
          </p:nvPr>
        </p:nvSpPr>
        <p:spPr>
          <a:xfrm>
            <a:off x="1763361" y="1574874"/>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16" name="Rectangle 15"/>
          <p:cNvSpPr/>
          <p:nvPr userDrawn="1"/>
        </p:nvSpPr>
        <p:spPr>
          <a:xfrm>
            <a:off x="5644799" y="1574525"/>
            <a:ext cx="1746602" cy="1746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1"/>
          <p:cNvSpPr>
            <a:spLocks noGrp="1"/>
          </p:cNvSpPr>
          <p:nvPr>
            <p:ph type="body" sz="quarter" idx="14" hasCustomPrompt="1"/>
          </p:nvPr>
        </p:nvSpPr>
        <p:spPr>
          <a:xfrm>
            <a:off x="5644799" y="1574874"/>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18" name="Rectangle 17"/>
          <p:cNvSpPr/>
          <p:nvPr userDrawn="1"/>
        </p:nvSpPr>
        <p:spPr>
          <a:xfrm>
            <a:off x="3711224" y="1574525"/>
            <a:ext cx="1746602" cy="1746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1"/>
          <p:cNvSpPr>
            <a:spLocks noGrp="1"/>
          </p:cNvSpPr>
          <p:nvPr>
            <p:ph type="body" sz="quarter" idx="15" hasCustomPrompt="1"/>
          </p:nvPr>
        </p:nvSpPr>
        <p:spPr>
          <a:xfrm>
            <a:off x="3711224" y="1574874"/>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37" name="Rectangle 36"/>
          <p:cNvSpPr/>
          <p:nvPr userDrawn="1"/>
        </p:nvSpPr>
        <p:spPr>
          <a:xfrm>
            <a:off x="1763361" y="3531912"/>
            <a:ext cx="1746602" cy="1746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21"/>
          <p:cNvSpPr>
            <a:spLocks noGrp="1"/>
          </p:cNvSpPr>
          <p:nvPr>
            <p:ph type="body" sz="quarter" idx="16" hasCustomPrompt="1"/>
          </p:nvPr>
        </p:nvSpPr>
        <p:spPr>
          <a:xfrm>
            <a:off x="1763361" y="3532261"/>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39" name="Rectangle 38"/>
          <p:cNvSpPr/>
          <p:nvPr userDrawn="1"/>
        </p:nvSpPr>
        <p:spPr>
          <a:xfrm>
            <a:off x="5644799" y="3524663"/>
            <a:ext cx="1729989" cy="17299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21"/>
          <p:cNvSpPr>
            <a:spLocks noGrp="1"/>
          </p:cNvSpPr>
          <p:nvPr>
            <p:ph type="body" sz="quarter" idx="17" hasCustomPrompt="1"/>
          </p:nvPr>
        </p:nvSpPr>
        <p:spPr>
          <a:xfrm>
            <a:off x="5644799" y="3532261"/>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41" name="Rectangle 40"/>
          <p:cNvSpPr/>
          <p:nvPr userDrawn="1"/>
        </p:nvSpPr>
        <p:spPr>
          <a:xfrm>
            <a:off x="3711224" y="3531912"/>
            <a:ext cx="1746602" cy="17466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21"/>
          <p:cNvSpPr>
            <a:spLocks noGrp="1"/>
          </p:cNvSpPr>
          <p:nvPr>
            <p:ph type="body" sz="quarter" idx="18" hasCustomPrompt="1"/>
          </p:nvPr>
        </p:nvSpPr>
        <p:spPr>
          <a:xfrm>
            <a:off x="3711224" y="3532261"/>
            <a:ext cx="1746602" cy="490150"/>
          </a:xfrm>
          <a:prstGeom prst="rect">
            <a:avLst/>
          </a:prstGeom>
          <a:noFill/>
        </p:spPr>
        <p:txBody>
          <a:bodyPr lIns="180000" tIns="180000" rIns="180000"/>
          <a:lstStyle>
            <a:lvl1pPr marL="0" indent="0">
              <a:buNone/>
              <a:defRPr sz="12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Tree>
    <p:extLst>
      <p:ext uri="{BB962C8B-B14F-4D97-AF65-F5344CB8AC3E}">
        <p14:creationId xmlns:p14="http://schemas.microsoft.com/office/powerpoint/2010/main" val="260122905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Classic">
    <p:spTree>
      <p:nvGrpSpPr>
        <p:cNvPr id="1" name=""/>
        <p:cNvGrpSpPr/>
        <p:nvPr/>
      </p:nvGrpSpPr>
      <p:grpSpPr>
        <a:xfrm>
          <a:off x="0" y="0"/>
          <a:ext cx="0" cy="0"/>
          <a:chOff x="0" y="0"/>
          <a:chExt cx="0" cy="0"/>
        </a:xfrm>
      </p:grpSpPr>
      <p:sp>
        <p:nvSpPr>
          <p:cNvPr id="14" name="Content Placeholder 2"/>
          <p:cNvSpPr>
            <a:spLocks noGrp="1"/>
          </p:cNvSpPr>
          <p:nvPr>
            <p:ph idx="11" hasCustomPrompt="1"/>
          </p:nvPr>
        </p:nvSpPr>
        <p:spPr>
          <a:xfrm>
            <a:off x="1672281" y="988970"/>
            <a:ext cx="5750012" cy="5081282"/>
          </a:xfrm>
          <a:prstGeom prst="rect">
            <a:avLst/>
          </a:prstGeom>
        </p:spPr>
        <p:txBody>
          <a:bodyPr lIns="0" tIns="0" rIns="0">
            <a:noAutofit/>
          </a:bodyPr>
          <a:lstStyle>
            <a:lvl1pPr marL="228600" indent="-228600">
              <a:buSzPct val="100000"/>
              <a:buFontTx/>
              <a:buBlip>
                <a:blip r:embed="rId2"/>
              </a:buBlip>
              <a:defRPr baseline="0">
                <a:latin typeface="Segoe UI Semibold" panose="020B0702040204020203" pitchFamily="34" charset="0"/>
                <a:cs typeface="Segoe UI Semibold" panose="020B0702040204020203" pitchFamily="34" charset="0"/>
              </a:defRPr>
            </a:lvl1pPr>
            <a:lvl2pP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Section name</a:t>
            </a:r>
          </a:p>
        </p:txBody>
      </p:sp>
    </p:spTree>
    <p:extLst>
      <p:ext uri="{BB962C8B-B14F-4D97-AF65-F5344CB8AC3E}">
        <p14:creationId xmlns:p14="http://schemas.microsoft.com/office/powerpoint/2010/main" val="2247794811"/>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0867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742693"/>
            <a:ext cx="2949178" cy="1412874"/>
          </a:xfrm>
          <a:prstGeom prst="rect">
            <a:avLst/>
          </a:prstGeom>
        </p:spPr>
        <p:txBody>
          <a:bodyPr anchor="b"/>
          <a:lstStyle>
            <a:lvl1pPr>
              <a:defRPr sz="3200">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887391" y="742693"/>
            <a:ext cx="4629150" cy="5286632"/>
          </a:xfrm>
          <a:prstGeom prst="rect">
            <a:avLst/>
          </a:prstGeom>
        </p:spPr>
        <p:txBody>
          <a:bodyPr/>
          <a:lstStyle>
            <a:lvl1pPr marL="228600" indent="-228600">
              <a:buFontTx/>
              <a:buBlip>
                <a:blip r:embed="rId2"/>
              </a:buBlip>
              <a:defRPr sz="3200">
                <a:latin typeface="Segoe UI" panose="020B0502040204020203" pitchFamily="34" charset="0"/>
                <a:cs typeface="Segoe UI" panose="020B0502040204020203" pitchFamily="34" charset="0"/>
              </a:defRPr>
            </a:lvl1pPr>
            <a:lvl2pPr marL="685800" indent="-228600">
              <a:buFontTx/>
              <a:buBlip>
                <a:blip r:embed="rId2"/>
              </a:buBlip>
              <a:defRPr sz="2800">
                <a:latin typeface="Segoe UI" panose="020B0502040204020203" pitchFamily="34" charset="0"/>
                <a:cs typeface="Segoe UI" panose="020B0502040204020203" pitchFamily="34" charset="0"/>
              </a:defRPr>
            </a:lvl2pPr>
            <a:lvl3pPr marL="1143000" indent="-228600">
              <a:buFontTx/>
              <a:buBlip>
                <a:blip r:embed="rId2"/>
              </a:buBlip>
              <a:defRPr sz="2400">
                <a:latin typeface="Segoe UI" panose="020B0502040204020203" pitchFamily="34" charset="0"/>
                <a:cs typeface="Segoe UI" panose="020B0502040204020203" pitchFamily="34" charset="0"/>
              </a:defRPr>
            </a:lvl3pPr>
            <a:lvl4pPr marL="1600200" indent="-228600">
              <a:buFontTx/>
              <a:buBlip>
                <a:blip r:embed="rId2"/>
              </a:buBlip>
              <a:defRPr sz="2000">
                <a:latin typeface="Segoe UI" panose="020B0502040204020203" pitchFamily="34" charset="0"/>
                <a:cs typeface="Segoe UI" panose="020B0502040204020203" pitchFamily="34" charset="0"/>
              </a:defRPr>
            </a:lvl4pPr>
            <a:lvl5pPr marL="2057400" indent="-228600">
              <a:buFontTx/>
              <a:buBlip>
                <a:blip r:embed="rId2"/>
              </a:buBlip>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155567"/>
            <a:ext cx="2949178" cy="3873758"/>
          </a:xfrm>
          <a:prstGeom prst="rect">
            <a:avLst/>
          </a:prstGeo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57033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08.05.2020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8"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9"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2273217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644008" y="6165304"/>
            <a:ext cx="1296144" cy="365123"/>
          </a:xfrm>
          <a:prstGeom prst="rect">
            <a:avLst/>
          </a:prstGeom>
        </p:spPr>
        <p:txBody>
          <a:bodyPr anchor="ctr"/>
          <a:lstStyle>
            <a:lvl1pPr algn="ctr">
              <a:defRPr sz="1600"/>
            </a:lvl1pPr>
          </a:lstStyle>
          <a:p>
            <a:fld id="{07AD179B-A691-46B4-9789-AE58F71D9AD9}" type="datetimeFigureOut">
              <a:rPr lang="de-DE" smtClean="0"/>
              <a:pPr/>
              <a:t>08.05.2020</a:t>
            </a:fld>
            <a:endParaRPr lang="de-DE" dirty="0"/>
          </a:p>
        </p:txBody>
      </p:sp>
      <p:sp>
        <p:nvSpPr>
          <p:cNvPr id="5" name="Footer Placeholder 4"/>
          <p:cNvSpPr>
            <a:spLocks noGrp="1"/>
          </p:cNvSpPr>
          <p:nvPr>
            <p:ph type="ftr" sz="quarter" idx="11"/>
          </p:nvPr>
        </p:nvSpPr>
        <p:spPr>
          <a:xfrm>
            <a:off x="2051720" y="6165304"/>
            <a:ext cx="2448272" cy="365123"/>
          </a:xfrm>
          <a:prstGeom prst="rect">
            <a:avLst/>
          </a:prstGeom>
        </p:spPr>
        <p:txBody>
          <a:bodyPr anchor="ctr"/>
          <a:lstStyle>
            <a:lvl1pPr>
              <a:defRPr sz="1600"/>
            </a:lvl1pPr>
          </a:lstStyle>
          <a:p>
            <a:endParaRPr lang="de-DE" dirty="0"/>
          </a:p>
        </p:txBody>
      </p:sp>
      <p:sp>
        <p:nvSpPr>
          <p:cNvPr id="6" name="Slide Number Placeholder 5"/>
          <p:cNvSpPr>
            <a:spLocks noGrp="1"/>
          </p:cNvSpPr>
          <p:nvPr>
            <p:ph type="sldNum" sz="quarter" idx="12"/>
          </p:nvPr>
        </p:nvSpPr>
        <p:spPr>
          <a:xfrm>
            <a:off x="7919864" y="5445225"/>
            <a:ext cx="1044624" cy="288032"/>
          </a:xfrm>
          <a:prstGeom prst="rect">
            <a:avLst/>
          </a:prstGeom>
        </p:spPr>
        <p:txBody>
          <a:bodyPr/>
          <a:lstStyle>
            <a:lvl1pPr algn="r">
              <a:defRPr sz="1600"/>
            </a:lvl1pPr>
          </a:lstStyle>
          <a:p>
            <a:fld id="{A1632D32-6FC0-4A27-A85D-C615F3BA6012}" type="slidenum">
              <a:rPr lang="de-DE" smtClean="0"/>
              <a:pPr/>
              <a:t>‹#›</a:t>
            </a:fld>
            <a:endParaRPr lang="de-DE" dirty="0"/>
          </a:p>
        </p:txBody>
      </p:sp>
      <p:sp>
        <p:nvSpPr>
          <p:cNvPr id="16" name="Content Placeholder 2"/>
          <p:cNvSpPr>
            <a:spLocks noGrp="1"/>
          </p:cNvSpPr>
          <p:nvPr>
            <p:ph idx="1"/>
          </p:nvPr>
        </p:nvSpPr>
        <p:spPr>
          <a:xfrm>
            <a:off x="323528" y="1600200"/>
            <a:ext cx="7488832" cy="4133055"/>
          </a:xfrm>
          <a:prstGeom prst="rect">
            <a:avLst/>
          </a:prstGeom>
        </p:spPr>
        <p:txBody>
          <a:bodyPr/>
          <a:lstStyle>
            <a:lvl1pPr>
              <a:defRPr>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7" name="Title 1"/>
          <p:cNvSpPr>
            <a:spLocks noGrp="1"/>
          </p:cNvSpPr>
          <p:nvPr>
            <p:ph type="title"/>
          </p:nvPr>
        </p:nvSpPr>
        <p:spPr>
          <a:xfrm>
            <a:off x="323528" y="188913"/>
            <a:ext cx="7488831" cy="915506"/>
          </a:xfrm>
          <a:prstGeom prst="rect">
            <a:avLst/>
          </a:prstGeom>
        </p:spPr>
        <p:txBody>
          <a:bodyPr anchor="ctr"/>
          <a:lstStyle>
            <a:lvl1pPr algn="l">
              <a:defRPr sz="6600">
                <a:latin typeface="Segoe WP SemiLight"/>
              </a:defRPr>
            </a:lvl1pPr>
          </a:lstStyle>
          <a:p>
            <a:r>
              <a:rPr lang="en-US" dirty="0"/>
              <a:t>Click to edit Master title style</a:t>
            </a:r>
            <a:endParaRPr lang="de-DE" dirty="0"/>
          </a:p>
        </p:txBody>
      </p:sp>
      <p:grpSp>
        <p:nvGrpSpPr>
          <p:cNvPr id="10" name="Group 9"/>
          <p:cNvGrpSpPr/>
          <p:nvPr userDrawn="1"/>
        </p:nvGrpSpPr>
        <p:grpSpPr>
          <a:xfrm>
            <a:off x="8308801" y="198165"/>
            <a:ext cx="588267" cy="641161"/>
            <a:chOff x="7945250" y="195487"/>
            <a:chExt cx="588267" cy="641161"/>
          </a:xfrm>
        </p:grpSpPr>
        <p:sp>
          <p:nvSpPr>
            <p:cNvPr id="11" name="Rectangle 10"/>
            <p:cNvSpPr/>
            <p:nvPr userDrawn="1"/>
          </p:nvSpPr>
          <p:spPr>
            <a:xfrm>
              <a:off x="7956376" y="260648"/>
              <a:ext cx="576000" cy="576000"/>
            </a:xfrm>
            <a:prstGeom prst="rect">
              <a:avLst/>
            </a:prstGeom>
            <a:solidFill>
              <a:srgbClr val="A8D3F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bIns="36000" rtlCol="0" anchor="b"/>
            <a:lstStyle/>
            <a:p>
              <a:pPr algn="l"/>
              <a:endParaRPr lang="de-DE" sz="900" kern="1200" spc="0" baseline="0">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45250" y="195487"/>
              <a:ext cx="588267" cy="588267"/>
            </a:xfrm>
            <a:prstGeom prst="rect">
              <a:avLst/>
            </a:prstGeom>
          </p:spPr>
        </p:pic>
      </p:grpSp>
    </p:spTree>
    <p:extLst>
      <p:ext uri="{BB962C8B-B14F-4D97-AF65-F5344CB8AC3E}">
        <p14:creationId xmlns:p14="http://schemas.microsoft.com/office/powerpoint/2010/main" val="4181125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905002"/>
            <a:ext cx="8363937" cy="1585049"/>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37063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Screen Title Slide">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55" y="6310775"/>
            <a:ext cx="10124100" cy="301865"/>
          </a:xfrm>
          <a:prstGeom prst="rect">
            <a:avLst/>
          </a:prstGeom>
        </p:spPr>
      </p:pic>
      <p:sp>
        <p:nvSpPr>
          <p:cNvPr id="15" name="Rectangle 14"/>
          <p:cNvSpPr/>
          <p:nvPr/>
        </p:nvSpPr>
        <p:spPr>
          <a:xfrm>
            <a:off x="3134159" y="5581811"/>
            <a:ext cx="2888672" cy="323165"/>
          </a:xfrm>
          <a:prstGeom prst="rect">
            <a:avLst/>
          </a:prstGeom>
        </p:spPr>
        <p:txBody>
          <a:bodyPr wrap="square">
            <a:spAutoFit/>
          </a:bodyPr>
          <a:lstStyle/>
          <a:p>
            <a:pPr algn="ctr"/>
            <a:r>
              <a:rPr lang="de-DE" sz="825" err="1">
                <a:solidFill>
                  <a:schemeClr val="tx2"/>
                </a:solidFill>
                <a:latin typeface="+mn-lt"/>
              </a:rPr>
              <a:t>daenet</a:t>
            </a:r>
            <a:r>
              <a:rPr lang="de-DE" sz="825">
                <a:solidFill>
                  <a:schemeClr val="tx2"/>
                </a:solidFill>
                <a:latin typeface="+mn-lt"/>
              </a:rPr>
              <a:t> Gesellschaft für Informationstechnologie mbH</a:t>
            </a:r>
            <a:br>
              <a:rPr lang="de-DE" sz="825">
                <a:solidFill>
                  <a:schemeClr val="tx2"/>
                </a:solidFill>
                <a:latin typeface="+mn-lt"/>
              </a:rPr>
            </a:br>
            <a:r>
              <a:rPr lang="de-DE" sz="675">
                <a:solidFill>
                  <a:srgbClr val="999999"/>
                </a:solidFill>
                <a:latin typeface="Segoe UI Semilight" panose="020B0402040204020203" pitchFamily="34" charset="0"/>
                <a:cs typeface="Segoe UI Semilight" panose="020B0402040204020203" pitchFamily="34" charset="0"/>
              </a:rPr>
              <a:t>Hanauer Landstr. 204    60314 Frankfurt am Main</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851" y="4007836"/>
            <a:ext cx="1578234" cy="1165791"/>
          </a:xfrm>
          <a:prstGeom prst="rect">
            <a:avLst/>
          </a:prstGeom>
        </p:spPr>
      </p:pic>
      <p:sp>
        <p:nvSpPr>
          <p:cNvPr id="19" name="Title 1"/>
          <p:cNvSpPr>
            <a:spLocks noGrp="1"/>
          </p:cNvSpPr>
          <p:nvPr>
            <p:ph type="ctrTitle" hasCustomPrompt="1"/>
          </p:nvPr>
        </p:nvSpPr>
        <p:spPr>
          <a:xfrm>
            <a:off x="249382" y="1172795"/>
            <a:ext cx="8658225" cy="727363"/>
          </a:xfrm>
          <a:prstGeom prst="rect">
            <a:avLst/>
          </a:prstGeom>
        </p:spPr>
        <p:txBody>
          <a:bodyPr anchor="t">
            <a:noAutofit/>
          </a:bodyPr>
          <a:lstStyle>
            <a:lvl1pPr algn="ctr">
              <a:defRPr sz="4199">
                <a:solidFill>
                  <a:schemeClr val="accent1">
                    <a:lumMod val="75000"/>
                  </a:schemeClr>
                </a:solidFill>
                <a:latin typeface="Segoe UI Light" panose="020B0502040204020203" pitchFamily="34" charset="0"/>
                <a:cs typeface="Segoe UI Light" panose="020B0502040204020203" pitchFamily="34" charset="0"/>
              </a:defRPr>
            </a:lvl1pPr>
          </a:lstStyle>
          <a:p>
            <a:r>
              <a:rPr lang="en-US"/>
              <a:t>CLICK TO EDIT MASTER TITLE</a:t>
            </a:r>
            <a:endParaRPr lang="en-GB"/>
          </a:p>
        </p:txBody>
      </p:sp>
      <p:sp>
        <p:nvSpPr>
          <p:cNvPr id="20" name="Subtitle 2"/>
          <p:cNvSpPr>
            <a:spLocks noGrp="1"/>
          </p:cNvSpPr>
          <p:nvPr>
            <p:ph type="subTitle" idx="1" hasCustomPrompt="1"/>
          </p:nvPr>
        </p:nvSpPr>
        <p:spPr>
          <a:xfrm>
            <a:off x="1347896" y="2589243"/>
            <a:ext cx="6437602" cy="281445"/>
          </a:xfrm>
          <a:prstGeom prst="rect">
            <a:avLst/>
          </a:prstGeom>
        </p:spPr>
        <p:txBody>
          <a:bodyPr>
            <a:noAutofit/>
          </a:bodyPr>
          <a:lstStyle>
            <a:lvl1pPr marL="0" indent="0" algn="ctr">
              <a:buNone/>
              <a:defRPr sz="1050" b="0" i="0">
                <a:solidFill>
                  <a:schemeClr val="bg2">
                    <a:lumMod val="25000"/>
                  </a:schemeClr>
                </a:solidFill>
                <a:latin typeface="+mj-lt"/>
                <a:cs typeface="Segoe UI Semibold" panose="020B0702040204020203" pitchFamily="34" charset="0"/>
              </a:defRPr>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dirty="0"/>
              <a:t>Click to edit presenter role</a:t>
            </a:r>
            <a:endParaRPr lang="en-GB" dirty="0"/>
          </a:p>
        </p:txBody>
      </p:sp>
      <p:sp>
        <p:nvSpPr>
          <p:cNvPr id="22" name="Text Placeholder 26"/>
          <p:cNvSpPr>
            <a:spLocks noGrp="1"/>
          </p:cNvSpPr>
          <p:nvPr>
            <p:ph type="body" sz="quarter" idx="11" hasCustomPrompt="1"/>
          </p:nvPr>
        </p:nvSpPr>
        <p:spPr>
          <a:xfrm>
            <a:off x="1347896" y="2870687"/>
            <a:ext cx="6437601" cy="267869"/>
          </a:xfrm>
          <a:prstGeom prst="rect">
            <a:avLst/>
          </a:prstGeom>
        </p:spPr>
        <p:txBody>
          <a:bodyPr>
            <a:noAutofit/>
          </a:bodyPr>
          <a:lstStyle>
            <a:lvl1pPr marL="0" indent="0" algn="ctr" defTabSz="685739" rtl="0" eaLnBrk="1" latinLnBrk="0" hangingPunct="1">
              <a:lnSpc>
                <a:spcPct val="90000"/>
              </a:lnSpc>
              <a:spcBef>
                <a:spcPts val="750"/>
              </a:spcBef>
              <a:buFont typeface="Arial" panose="020B0604020202020204" pitchFamily="34" charset="0"/>
              <a:buNone/>
              <a:defRPr lang="en-GB" sz="1050" b="0" i="0" kern="1200" dirty="0">
                <a:solidFill>
                  <a:schemeClr val="bg2">
                    <a:lumMod val="25000"/>
                  </a:schemeClr>
                </a:solidFill>
                <a:latin typeface="+mj-lt"/>
                <a:ea typeface="+mn-ea"/>
                <a:cs typeface="Segoe UI Semibold" panose="020B0702040204020203" pitchFamily="34" charset="0"/>
              </a:defRPr>
            </a:lvl1pPr>
          </a:lstStyle>
          <a:p>
            <a:r>
              <a:rPr lang="en-US"/>
              <a:t>presenter@mail.com</a:t>
            </a:r>
            <a:endParaRPr lang="en-GB"/>
          </a:p>
        </p:txBody>
      </p:sp>
      <p:sp>
        <p:nvSpPr>
          <p:cNvPr id="23" name="Text Placeholder 4"/>
          <p:cNvSpPr>
            <a:spLocks noGrp="1"/>
          </p:cNvSpPr>
          <p:nvPr>
            <p:ph type="body" sz="quarter" idx="12" hasCustomPrompt="1"/>
          </p:nvPr>
        </p:nvSpPr>
        <p:spPr>
          <a:xfrm>
            <a:off x="1347788" y="2099734"/>
            <a:ext cx="6437710" cy="551305"/>
          </a:xfrm>
          <a:prstGeom prst="rect">
            <a:avLst/>
          </a:prstGeom>
        </p:spPr>
        <p:txBody>
          <a:bodyPr/>
          <a:lstStyle>
            <a:lvl1pPr marL="0" indent="0" algn="ctr">
              <a:buNone/>
              <a:defRPr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ca-ES" dirty="0"/>
              <a:t>Click to edit Presenter Name</a:t>
            </a:r>
            <a:endParaRPr lang="en-GB" dirty="0"/>
          </a:p>
        </p:txBody>
      </p:sp>
    </p:spTree>
    <p:extLst>
      <p:ext uri="{BB962C8B-B14F-4D97-AF65-F5344CB8AC3E}">
        <p14:creationId xmlns:p14="http://schemas.microsoft.com/office/powerpoint/2010/main" val="298720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Screen Title Slide">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55" y="6310775"/>
            <a:ext cx="10124100" cy="301865"/>
          </a:xfrm>
          <a:prstGeom prst="rect">
            <a:avLst/>
          </a:prstGeom>
        </p:spPr>
      </p:pic>
      <p:sp>
        <p:nvSpPr>
          <p:cNvPr id="15" name="Rectangle 14"/>
          <p:cNvSpPr/>
          <p:nvPr/>
        </p:nvSpPr>
        <p:spPr>
          <a:xfrm>
            <a:off x="3134159" y="5581811"/>
            <a:ext cx="2888672" cy="323165"/>
          </a:xfrm>
          <a:prstGeom prst="rect">
            <a:avLst/>
          </a:prstGeom>
        </p:spPr>
        <p:txBody>
          <a:bodyPr wrap="square">
            <a:spAutoFit/>
          </a:bodyPr>
          <a:lstStyle/>
          <a:p>
            <a:pPr algn="ctr"/>
            <a:r>
              <a:rPr lang="de-DE" sz="825" err="1">
                <a:solidFill>
                  <a:schemeClr val="tx2"/>
                </a:solidFill>
                <a:latin typeface="+mn-lt"/>
              </a:rPr>
              <a:t>daenet</a:t>
            </a:r>
            <a:r>
              <a:rPr lang="de-DE" sz="825">
                <a:solidFill>
                  <a:schemeClr val="tx2"/>
                </a:solidFill>
                <a:latin typeface="+mn-lt"/>
              </a:rPr>
              <a:t> Gesellschaft für Informationstechnologie mbH</a:t>
            </a:r>
            <a:br>
              <a:rPr lang="de-DE" sz="825">
                <a:solidFill>
                  <a:schemeClr val="tx2"/>
                </a:solidFill>
                <a:latin typeface="+mn-lt"/>
              </a:rPr>
            </a:br>
            <a:r>
              <a:rPr lang="de-DE" sz="675">
                <a:solidFill>
                  <a:srgbClr val="999999"/>
                </a:solidFill>
                <a:latin typeface="Segoe UI Semilight" panose="020B0402040204020203" pitchFamily="34" charset="0"/>
                <a:cs typeface="Segoe UI Semilight" panose="020B0402040204020203" pitchFamily="34" charset="0"/>
              </a:rPr>
              <a:t>Hanauer Landstr. 204    60314 Frankfurt am Main</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851" y="4007836"/>
            <a:ext cx="1578234" cy="1165791"/>
          </a:xfrm>
          <a:prstGeom prst="rect">
            <a:avLst/>
          </a:prstGeom>
        </p:spPr>
      </p:pic>
      <p:sp>
        <p:nvSpPr>
          <p:cNvPr id="19" name="Title 1"/>
          <p:cNvSpPr>
            <a:spLocks noGrp="1"/>
          </p:cNvSpPr>
          <p:nvPr>
            <p:ph type="ctrTitle" hasCustomPrompt="1"/>
          </p:nvPr>
        </p:nvSpPr>
        <p:spPr>
          <a:xfrm>
            <a:off x="249382" y="1172795"/>
            <a:ext cx="8658225" cy="727363"/>
          </a:xfrm>
          <a:prstGeom prst="rect">
            <a:avLst/>
          </a:prstGeom>
        </p:spPr>
        <p:txBody>
          <a:bodyPr anchor="t">
            <a:noAutofit/>
          </a:bodyPr>
          <a:lstStyle>
            <a:lvl1pPr algn="ctr">
              <a:defRPr sz="4199">
                <a:solidFill>
                  <a:schemeClr val="accent1">
                    <a:lumMod val="75000"/>
                  </a:schemeClr>
                </a:solidFill>
                <a:latin typeface="Segoe UI Light" panose="020B0502040204020203" pitchFamily="34" charset="0"/>
                <a:cs typeface="Segoe UI Light" panose="020B0502040204020203" pitchFamily="34" charset="0"/>
              </a:defRPr>
            </a:lvl1pPr>
          </a:lstStyle>
          <a:p>
            <a:r>
              <a:rPr lang="en-US"/>
              <a:t>CLICK TO EDIT MASTER TITLE</a:t>
            </a:r>
            <a:endParaRPr lang="en-GB"/>
          </a:p>
        </p:txBody>
      </p:sp>
      <p:sp>
        <p:nvSpPr>
          <p:cNvPr id="20" name="Subtitle 2"/>
          <p:cNvSpPr>
            <a:spLocks noGrp="1"/>
          </p:cNvSpPr>
          <p:nvPr>
            <p:ph type="subTitle" idx="1" hasCustomPrompt="1"/>
          </p:nvPr>
        </p:nvSpPr>
        <p:spPr>
          <a:xfrm>
            <a:off x="1347896" y="2589243"/>
            <a:ext cx="6437602" cy="281445"/>
          </a:xfrm>
          <a:prstGeom prst="rect">
            <a:avLst/>
          </a:prstGeom>
        </p:spPr>
        <p:txBody>
          <a:bodyPr>
            <a:noAutofit/>
          </a:bodyPr>
          <a:lstStyle>
            <a:lvl1pPr marL="0" indent="0" algn="ctr">
              <a:buNone/>
              <a:defRPr sz="1050" b="0" i="0">
                <a:solidFill>
                  <a:schemeClr val="bg2">
                    <a:lumMod val="25000"/>
                  </a:schemeClr>
                </a:solidFill>
                <a:latin typeface="+mj-lt"/>
                <a:cs typeface="Segoe UI Semibold" panose="020B0702040204020203" pitchFamily="34" charset="0"/>
              </a:defRPr>
            </a:lvl1pPr>
            <a:lvl2pPr marL="342869" indent="0" algn="ctr">
              <a:buNone/>
              <a:defRPr sz="1500"/>
            </a:lvl2pPr>
            <a:lvl3pPr marL="685739" indent="0" algn="ctr">
              <a:buNone/>
              <a:defRPr sz="1350"/>
            </a:lvl3pPr>
            <a:lvl4pPr marL="1028607" indent="0" algn="ctr">
              <a:buNone/>
              <a:defRPr sz="1200"/>
            </a:lvl4pPr>
            <a:lvl5pPr marL="1371476" indent="0" algn="ctr">
              <a:buNone/>
              <a:defRPr sz="1200"/>
            </a:lvl5pPr>
            <a:lvl6pPr marL="1714345"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US" dirty="0"/>
              <a:t>Click to edit presenter role</a:t>
            </a:r>
            <a:endParaRPr lang="en-GB" dirty="0"/>
          </a:p>
        </p:txBody>
      </p:sp>
      <p:sp>
        <p:nvSpPr>
          <p:cNvPr id="22" name="Text Placeholder 26"/>
          <p:cNvSpPr>
            <a:spLocks noGrp="1"/>
          </p:cNvSpPr>
          <p:nvPr>
            <p:ph type="body" sz="quarter" idx="11" hasCustomPrompt="1"/>
          </p:nvPr>
        </p:nvSpPr>
        <p:spPr>
          <a:xfrm>
            <a:off x="1347896" y="2870687"/>
            <a:ext cx="6437601" cy="267869"/>
          </a:xfrm>
          <a:prstGeom prst="rect">
            <a:avLst/>
          </a:prstGeom>
        </p:spPr>
        <p:txBody>
          <a:bodyPr>
            <a:noAutofit/>
          </a:bodyPr>
          <a:lstStyle>
            <a:lvl1pPr marL="0" indent="0" algn="ctr" defTabSz="685739" rtl="0" eaLnBrk="1" latinLnBrk="0" hangingPunct="1">
              <a:lnSpc>
                <a:spcPct val="90000"/>
              </a:lnSpc>
              <a:spcBef>
                <a:spcPts val="750"/>
              </a:spcBef>
              <a:buFont typeface="Arial" panose="020B0604020202020204" pitchFamily="34" charset="0"/>
              <a:buNone/>
              <a:defRPr lang="en-GB" sz="1050" b="0" i="0" kern="1200" dirty="0">
                <a:solidFill>
                  <a:schemeClr val="bg2">
                    <a:lumMod val="25000"/>
                  </a:schemeClr>
                </a:solidFill>
                <a:latin typeface="+mj-lt"/>
                <a:ea typeface="+mn-ea"/>
                <a:cs typeface="Segoe UI Semibold" panose="020B0702040204020203" pitchFamily="34" charset="0"/>
              </a:defRPr>
            </a:lvl1pPr>
          </a:lstStyle>
          <a:p>
            <a:r>
              <a:rPr lang="en-US"/>
              <a:t>presenter@mail.com</a:t>
            </a:r>
            <a:endParaRPr lang="en-GB"/>
          </a:p>
        </p:txBody>
      </p:sp>
      <p:sp>
        <p:nvSpPr>
          <p:cNvPr id="23" name="Text Placeholder 4"/>
          <p:cNvSpPr>
            <a:spLocks noGrp="1"/>
          </p:cNvSpPr>
          <p:nvPr>
            <p:ph type="body" sz="quarter" idx="12" hasCustomPrompt="1"/>
          </p:nvPr>
        </p:nvSpPr>
        <p:spPr>
          <a:xfrm>
            <a:off x="1347788" y="2099734"/>
            <a:ext cx="6437710" cy="551305"/>
          </a:xfrm>
          <a:prstGeom prst="rect">
            <a:avLst/>
          </a:prstGeom>
        </p:spPr>
        <p:txBody>
          <a:bodyPr/>
          <a:lstStyle>
            <a:lvl1pPr marL="0" indent="0" algn="ctr">
              <a:buNone/>
              <a:defRPr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ca-ES" dirty="0"/>
              <a:t>Click to edit Presenter Name</a:t>
            </a:r>
            <a:endParaRPr lang="en-GB" dirty="0"/>
          </a:p>
        </p:txBody>
      </p:sp>
    </p:spTree>
    <p:extLst>
      <p:ext uri="{BB962C8B-B14F-4D97-AF65-F5344CB8AC3E}">
        <p14:creationId xmlns:p14="http://schemas.microsoft.com/office/powerpoint/2010/main" val="42945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177" y="-7782"/>
            <a:ext cx="9188354" cy="6873565"/>
          </a:xfrm>
          <a:prstGeom prst="rect">
            <a:avLst/>
          </a:prstGeom>
        </p:spPr>
      </p:pic>
      <p:sp>
        <p:nvSpPr>
          <p:cNvPr id="4" name="Rectangle 3"/>
          <p:cNvSpPr/>
          <p:nvPr/>
        </p:nvSpPr>
        <p:spPr bwMode="auto">
          <a:xfrm>
            <a:off x="201977" y="2077813"/>
            <a:ext cx="4706230"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1977" y="2077813"/>
            <a:ext cx="4706183" cy="1793104"/>
          </a:xfrm>
          <a:noFill/>
        </p:spPr>
        <p:txBody>
          <a:bodyPr lIns="146304" tIns="91440" rIns="146304" bIns="91440" anchor="t" anchorCtr="0"/>
          <a:lstStyle>
            <a:lvl1pPr>
              <a:defRPr sz="3529" spc="-74"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2" y="3877276"/>
            <a:ext cx="4707398" cy="547458"/>
          </a:xfrm>
        </p:spPr>
        <p:txBody>
          <a:bodyPr wrap="square" lIns="164592" tIns="109728" rIns="164592" bIns="109728">
            <a:spAutoFit/>
          </a:bodyPr>
          <a:lstStyle>
            <a:lvl1pPr marL="0" indent="0">
              <a:spcBef>
                <a:spcPts val="0"/>
              </a:spcBef>
              <a:buNone/>
              <a:defRPr sz="2353">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a:extLst>
              <a:ext uri="{FF2B5EF4-FFF2-40B4-BE49-F238E27FC236}">
                <a16:creationId xmlns:a16="http://schemas.microsoft.com/office/drawing/2014/main" id="{A1551E25-6AA5-4236-AAE4-9D58B86CBA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7120" y="6181228"/>
            <a:ext cx="867857" cy="641058"/>
          </a:xfrm>
          <a:prstGeom prst="rect">
            <a:avLst/>
          </a:prstGeom>
        </p:spPr>
      </p:pic>
    </p:spTree>
    <p:extLst>
      <p:ext uri="{BB962C8B-B14F-4D97-AF65-F5344CB8AC3E}">
        <p14:creationId xmlns:p14="http://schemas.microsoft.com/office/powerpoint/2010/main" val="14739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s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10635" y="2103007"/>
            <a:ext cx="1722730" cy="941923"/>
          </a:xfrm>
          <a:prstGeom prst="rect">
            <a:avLst/>
          </a:prstGeom>
        </p:spPr>
      </p:pic>
      <p:sp>
        <p:nvSpPr>
          <p:cNvPr id="21" name="TextBox 20"/>
          <p:cNvSpPr txBox="1"/>
          <p:nvPr userDrawn="1"/>
        </p:nvSpPr>
        <p:spPr>
          <a:xfrm>
            <a:off x="4164172" y="3544125"/>
            <a:ext cx="1663970" cy="110800"/>
          </a:xfrm>
          <a:prstGeom prst="rect">
            <a:avLst/>
          </a:prstGeom>
          <a:noFill/>
        </p:spPr>
        <p:txBody>
          <a:bodyPr wrap="square" lIns="0" tIns="0" rIns="0" bIns="0" rtlCol="0">
            <a:spAutoFit/>
          </a:bodyPr>
          <a:lstStyle/>
          <a:p>
            <a:pPr marL="0" lvl="0" indent="0" algn="l" defTabSz="914400" rtl="0" eaLnBrk="1" latinLnBrk="0" hangingPunct="1">
              <a:lnSpc>
                <a:spcPct val="90000"/>
              </a:lnSpc>
              <a:spcBef>
                <a:spcPts val="1000"/>
              </a:spcBef>
              <a:buFont typeface="Arial" panose="020B0604020202020204" pitchFamily="34" charset="0"/>
              <a:buNone/>
            </a:pPr>
            <a:r>
              <a:rPr lang="ca-ES" sz="800" kern="1200" dirty="0">
                <a:solidFill>
                  <a:schemeClr val="bg1">
                    <a:lumMod val="50000"/>
                  </a:schemeClr>
                </a:solidFill>
                <a:latin typeface="Segoe UI" panose="020B0502040204020203" pitchFamily="34" charset="0"/>
                <a:ea typeface="+mn-ea"/>
                <a:cs typeface="Segoe UI" panose="020B0502040204020203" pitchFamily="34" charset="0"/>
              </a:rPr>
              <a:t>+49 (0) 69 24 24 08 00</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2" name="TextBox 21"/>
          <p:cNvSpPr txBox="1"/>
          <p:nvPr userDrawn="1"/>
        </p:nvSpPr>
        <p:spPr>
          <a:xfrm>
            <a:off x="4164171" y="3765209"/>
            <a:ext cx="1663970" cy="123111"/>
          </a:xfrm>
          <a:prstGeom prst="rect">
            <a:avLst/>
          </a:prstGeom>
          <a:noFill/>
        </p:spPr>
        <p:txBody>
          <a:bodyPr wrap="square" lIns="0" tIns="0" rIns="0" bIns="0" rtlCol="0" anchor="ctr">
            <a:spAutoFit/>
          </a:bodyPr>
          <a:lstStyle>
            <a:defPPr>
              <a:defRPr lang="en-US"/>
            </a:defPPr>
            <a:lvl1pPr lvl="0">
              <a:defRPr sz="800"/>
            </a:lvl1p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info@daenet.eu</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3" name="TextBox 22"/>
          <p:cNvSpPr txBox="1"/>
          <p:nvPr userDrawn="1"/>
        </p:nvSpPr>
        <p:spPr>
          <a:xfrm>
            <a:off x="4164171" y="4007383"/>
            <a:ext cx="1663970" cy="123111"/>
          </a:xfrm>
          <a:prstGeom prst="rect">
            <a:avLst/>
          </a:prstGeom>
          <a:noFill/>
        </p:spPr>
        <p:txBody>
          <a:bodyPr wrap="square" lIns="0" tIns="0" rIns="0" bIns="0" rtlCol="0" anchor="ctr">
            <a:spAutoFit/>
          </a:bodyPr>
          <a:lstStyle/>
          <a:p>
            <a:pPr marL="0" lvl="0" algn="l" defTabSz="914400" rtl="0" eaLnBrk="1" latinLnBrk="0" hangingPunct="1"/>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4" name="TextBox 23"/>
          <p:cNvSpPr txBox="1"/>
          <p:nvPr userDrawn="1"/>
        </p:nvSpPr>
        <p:spPr>
          <a:xfrm>
            <a:off x="4164171" y="4249557"/>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sp>
        <p:nvSpPr>
          <p:cNvPr id="25" name="TextBox 24"/>
          <p:cNvSpPr txBox="1"/>
          <p:nvPr userDrawn="1"/>
        </p:nvSpPr>
        <p:spPr>
          <a:xfrm>
            <a:off x="4164171" y="4491731"/>
            <a:ext cx="1663970" cy="123111"/>
          </a:xfrm>
          <a:prstGeom prst="rect">
            <a:avLst/>
          </a:prstGeom>
          <a:noFill/>
        </p:spPr>
        <p:txBody>
          <a:bodyPr wrap="square" lIns="0" tIns="0" rIns="0" bIns="0" rtlCol="0" anchor="ctr">
            <a:spAutoFit/>
          </a:bodyPr>
          <a:lstStyle/>
          <a:p>
            <a:pPr lvl="0"/>
            <a:r>
              <a:rPr lang="ca-ES" sz="800" kern="1200" dirty="0">
                <a:solidFill>
                  <a:schemeClr val="bg1">
                    <a:lumMod val="50000"/>
                  </a:schemeClr>
                </a:solidFill>
                <a:latin typeface="Segoe UI" panose="020B0502040204020203" pitchFamily="34" charset="0"/>
                <a:ea typeface="+mn-ea"/>
                <a:cs typeface="Segoe UI" panose="020B0502040204020203" pitchFamily="34" charset="0"/>
              </a:rPr>
              <a:t>http://www.daenet.de/</a:t>
            </a:r>
            <a:endParaRPr lang="en-US" sz="800" kern="1200" dirty="0">
              <a:solidFill>
                <a:schemeClr val="bg1">
                  <a:lumMod val="50000"/>
                </a:schemeClr>
              </a:solidFill>
              <a:latin typeface="Segoe UI" panose="020B0502040204020203" pitchFamily="34" charset="0"/>
              <a:ea typeface="+mn-ea"/>
              <a:cs typeface="Segoe UI" panose="020B0502040204020203" pitchFamily="34" charset="0"/>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60214" y="3478724"/>
            <a:ext cx="214846" cy="1189517"/>
          </a:xfrm>
          <a:prstGeom prst="rect">
            <a:avLst/>
          </a:prstGeom>
        </p:spPr>
      </p:pic>
    </p:spTree>
    <p:extLst>
      <p:ext uri="{BB962C8B-B14F-4D97-AF65-F5344CB8AC3E}">
        <p14:creationId xmlns:p14="http://schemas.microsoft.com/office/powerpoint/2010/main" val="1696536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solidFill>
                  <a:schemeClr val="bg1">
                    <a:lumMod val="75000"/>
                  </a:schemeClr>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3877277"/>
            <a:ext cx="3630521" cy="717249"/>
          </a:xfrm>
        </p:spPr>
        <p:txBody>
          <a:bodyPr lIns="164592" tIns="109728" rIns="164592" bIns="109728">
            <a:noAutofit/>
          </a:bodyPr>
          <a:lstStyle>
            <a:lvl1pPr marL="0" indent="0">
              <a:spcBef>
                <a:spcPts val="0"/>
              </a:spcBef>
              <a:buNone/>
              <a:defRPr lang="en-US" sz="2353" kern="1200" spc="0" baseline="0" dirty="0">
                <a:solidFill>
                  <a:schemeClr val="bg1">
                    <a:lumMod val="75000"/>
                  </a:schemeClr>
                </a:solidFill>
                <a:latin typeface="+mn-lt"/>
                <a:ea typeface="+mn-ea"/>
                <a:cs typeface="+mn-cs"/>
              </a:defRPr>
            </a:lvl1pPr>
          </a:lstStyle>
          <a:p>
            <a:pPr marL="0" marR="0" lvl="0" indent="0" algn="l" defTabSz="685845"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7" name="Picture 6"/>
          <p:cNvPicPr>
            <a:picLocks noChangeAspect="1"/>
          </p:cNvPicPr>
          <p:nvPr/>
        </p:nvPicPr>
        <p:blipFill rotWithShape="1">
          <a:blip r:embed="rId2"/>
          <a:srcRect l="36954" t="21189" r="15525" b="7567"/>
          <a:stretch/>
        </p:blipFill>
        <p:spPr>
          <a:xfrm>
            <a:off x="4000063" y="0"/>
            <a:ext cx="5143937" cy="6858973"/>
          </a:xfrm>
          <a:prstGeom prst="rect">
            <a:avLst/>
          </a:prstGeom>
        </p:spPr>
      </p:pic>
      <p:pic>
        <p:nvPicPr>
          <p:cNvPr id="6" name="Picture 5">
            <a:extLst>
              <a:ext uri="{FF2B5EF4-FFF2-40B4-BE49-F238E27FC236}">
                <a16:creationId xmlns:a16="http://schemas.microsoft.com/office/drawing/2014/main" id="{45F97967-19F9-4345-97E0-F62D7C6D6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62" y="316515"/>
            <a:ext cx="1578234" cy="1165791"/>
          </a:xfrm>
          <a:prstGeom prst="rect">
            <a:avLst/>
          </a:prstGeom>
        </p:spPr>
      </p:pic>
    </p:spTree>
    <p:extLst>
      <p:ext uri="{BB962C8B-B14F-4D97-AF65-F5344CB8AC3E}">
        <p14:creationId xmlns:p14="http://schemas.microsoft.com/office/powerpoint/2010/main" val="1597503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D113D683-A7F2-4CC0-8EB4-C62938AC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17726686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BE26D244-61B0-40AD-8A80-F74F03B41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37557130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p>
        </p:txBody>
      </p:sp>
      <p:pic>
        <p:nvPicPr>
          <p:cNvPr id="6" name="Picture 5">
            <a:extLst>
              <a:ext uri="{FF2B5EF4-FFF2-40B4-BE49-F238E27FC236}">
                <a16:creationId xmlns:a16="http://schemas.microsoft.com/office/drawing/2014/main" id="{B7EB3A4B-3D56-460A-B842-96B4B9F83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95800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pic>
        <p:nvPicPr>
          <p:cNvPr id="6" name="Picture 5">
            <a:extLst>
              <a:ext uri="{FF2B5EF4-FFF2-40B4-BE49-F238E27FC236}">
                <a16:creationId xmlns:a16="http://schemas.microsoft.com/office/drawing/2014/main" id="{9937AB34-3633-415B-B1C7-3B5A88EA5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2063251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BBCD91D-A88F-45AC-BA9C-B4295284C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9978688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Demo Description</a:t>
            </a:r>
          </a:p>
        </p:txBody>
      </p:sp>
    </p:spTree>
    <p:extLst>
      <p:ext uri="{BB962C8B-B14F-4D97-AF65-F5344CB8AC3E}">
        <p14:creationId xmlns:p14="http://schemas.microsoft.com/office/powerpoint/2010/main" val="1470071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27679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pic>
        <p:nvPicPr>
          <p:cNvPr id="3" name="Picture 2">
            <a:extLst>
              <a:ext uri="{FF2B5EF4-FFF2-40B4-BE49-F238E27FC236}">
                <a16:creationId xmlns:a16="http://schemas.microsoft.com/office/drawing/2014/main" id="{AFD100B4-0765-492D-BB10-CA368B88D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21811574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9335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are icon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7181" y="1646656"/>
            <a:ext cx="1768252" cy="1768252"/>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6140" y="1646656"/>
            <a:ext cx="1768252" cy="1768252"/>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75099" y="1646656"/>
            <a:ext cx="1768252" cy="1768252"/>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72528" y="3600431"/>
            <a:ext cx="1768252" cy="1768252"/>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06591" y="3600431"/>
            <a:ext cx="1768252" cy="1768252"/>
          </a:xfrm>
          <a:prstGeom prst="rect">
            <a:avLst/>
          </a:prstGeom>
        </p:spPr>
      </p:pic>
    </p:spTree>
    <p:extLst>
      <p:ext uri="{BB962C8B-B14F-4D97-AF65-F5344CB8AC3E}">
        <p14:creationId xmlns:p14="http://schemas.microsoft.com/office/powerpoint/2010/main" val="1725916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4" name="Picture 3">
            <a:extLst>
              <a:ext uri="{FF2B5EF4-FFF2-40B4-BE49-F238E27FC236}">
                <a16:creationId xmlns:a16="http://schemas.microsoft.com/office/drawing/2014/main" id="{6FCD94B2-FD11-45E8-95D3-CDDB08057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423794156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81B79-49BD-44A1-85A9-D470685C4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8406353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646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5DE67B94-A625-42EB-BD0E-CC58BFF9B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50" y="6485104"/>
            <a:ext cx="10124100" cy="301865"/>
          </a:xfrm>
          <a:prstGeom prst="rect">
            <a:avLst/>
          </a:prstGeom>
        </p:spPr>
      </p:pic>
    </p:spTree>
    <p:extLst>
      <p:ext uri="{BB962C8B-B14F-4D97-AF65-F5344CB8AC3E}">
        <p14:creationId xmlns:p14="http://schemas.microsoft.com/office/powerpoint/2010/main" val="8559939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0762" y="6073744"/>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62" y="316515"/>
            <a:ext cx="1299403" cy="959827"/>
          </a:xfrm>
          <a:prstGeom prst="rect">
            <a:avLst/>
          </a:prstGeom>
        </p:spPr>
      </p:pic>
    </p:spTree>
    <p:extLst>
      <p:ext uri="{BB962C8B-B14F-4D97-AF65-F5344CB8AC3E}">
        <p14:creationId xmlns:p14="http://schemas.microsoft.com/office/powerpoint/2010/main" val="7570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7012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742693"/>
            <a:ext cx="7886700" cy="652721"/>
          </a:xfrm>
          <a:prstGeom prst="rect">
            <a:avLst/>
          </a:prstGeom>
        </p:spPr>
        <p:txBody>
          <a:bodyPr/>
          <a:lstStyle>
            <a:lvl1pPr>
              <a:defRPr>
                <a:solidFill>
                  <a:srgbClr val="09009E"/>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4" name="Content Placeholder 2"/>
          <p:cNvSpPr>
            <a:spLocks noGrp="1"/>
          </p:cNvSpPr>
          <p:nvPr>
            <p:ph sz="half" idx="1"/>
          </p:nvPr>
        </p:nvSpPr>
        <p:spPr>
          <a:xfrm>
            <a:off x="628650" y="1492337"/>
            <a:ext cx="7886700" cy="4389352"/>
          </a:xfrm>
          <a:prstGeom prst="rect">
            <a:avLst/>
          </a:prstGeom>
        </p:spPr>
        <p:txBody>
          <a:bodyPr/>
          <a:lstStyle>
            <a:lvl1pPr marL="228600" indent="-228600">
              <a:buFontTx/>
              <a:buBlip>
                <a:blip r:embed="rId2"/>
              </a:buBlip>
              <a:defRPr>
                <a:latin typeface="Segoe UI" panose="020B0502040204020203" pitchFamily="34" charset="0"/>
                <a:cs typeface="Segoe UI" panose="020B0502040204020203" pitchFamily="34" charset="0"/>
              </a:defRPr>
            </a:lvl1pPr>
            <a:lvl2pPr marL="685800" indent="-228600">
              <a:buFontTx/>
              <a:buBlip>
                <a:blip r:embed="rId2"/>
              </a:buBlip>
              <a:defRPr>
                <a:latin typeface="Segoe UI" panose="020B0502040204020203" pitchFamily="34" charset="0"/>
                <a:cs typeface="Segoe UI" panose="020B0502040204020203" pitchFamily="34" charset="0"/>
              </a:defRPr>
            </a:lvl2pPr>
            <a:lvl3pPr marL="1143000" indent="-228600">
              <a:buFontTx/>
              <a:buBlip>
                <a:blip r:embed="rId2"/>
              </a:buBlip>
              <a:defRPr>
                <a:latin typeface="Segoe UI" panose="020B0502040204020203" pitchFamily="34" charset="0"/>
                <a:cs typeface="Segoe UI" panose="020B0502040204020203" pitchFamily="34" charset="0"/>
              </a:defRPr>
            </a:lvl3pPr>
            <a:lvl4pPr marL="1600200" indent="-228600">
              <a:buFontTx/>
              <a:buBlip>
                <a:blip r:embed="rId2"/>
              </a:buBlip>
              <a:defRPr>
                <a:latin typeface="Segoe UI" panose="020B0502040204020203" pitchFamily="34" charset="0"/>
                <a:cs typeface="Segoe UI" panose="020B0502040204020203" pitchFamily="34" charset="0"/>
              </a:defRPr>
            </a:lvl4pPr>
            <a:lvl5pPr marL="2057400" indent="-228600">
              <a:buFontTx/>
              <a:buBlip>
                <a:blip r:embed="rId2"/>
              </a:buBlip>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228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3"/>
          </a:xfrm>
          <a:prstGeom prst="rect">
            <a:avLst/>
          </a:prstGeom>
        </p:spPr>
        <p:txBody>
          <a:bodyPr/>
          <a:lstStyle>
            <a:lvl1pPr>
              <a:defRPr>
                <a:latin typeface="Segoe UI Symbol" pitchFamily="34" charset="0"/>
                <a:ea typeface="Segoe UI Symbol" pitchFamily="34" charset="0"/>
              </a:defRPr>
            </a:lvl1pPr>
          </a:lstStyle>
          <a:p>
            <a:r>
              <a:rPr lang="en-US" dirty="0"/>
              <a:t>Click to edit Master title style</a:t>
            </a:r>
            <a:endParaRPr lang="de-DE"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Segoe UI" pitchFamily="34" charset="0"/>
                <a:ea typeface="Segoe UI" pitchFamily="34" charset="0"/>
                <a:cs typeface="Segoe UI" pitchFamily="34" charset="0"/>
              </a:defRPr>
            </a:lvl1pPr>
            <a:lvl2pPr marL="457113" indent="0" algn="ctr">
              <a:buNone/>
              <a:defRPr>
                <a:solidFill>
                  <a:schemeClr val="tx1">
                    <a:tint val="75000"/>
                  </a:schemeClr>
                </a:solidFill>
              </a:defRPr>
            </a:lvl2pPr>
            <a:lvl3pPr marL="914226" indent="0" algn="ctr">
              <a:buNone/>
              <a:defRPr>
                <a:solidFill>
                  <a:schemeClr val="tx1">
                    <a:tint val="75000"/>
                  </a:schemeClr>
                </a:solidFill>
              </a:defRPr>
            </a:lvl3pPr>
            <a:lvl4pPr marL="1371341" indent="0" algn="ctr">
              <a:buNone/>
              <a:defRPr>
                <a:solidFill>
                  <a:schemeClr val="tx1">
                    <a:tint val="75000"/>
                  </a:schemeClr>
                </a:solidFill>
              </a:defRPr>
            </a:lvl4pPr>
            <a:lvl5pPr marL="1828453" indent="0" algn="ctr">
              <a:buNone/>
              <a:defRPr>
                <a:solidFill>
                  <a:schemeClr val="tx1">
                    <a:tint val="75000"/>
                  </a:schemeClr>
                </a:solidFill>
              </a:defRPr>
            </a:lvl5pPr>
            <a:lvl6pPr marL="2285566" indent="0" algn="ctr">
              <a:buNone/>
              <a:defRPr>
                <a:solidFill>
                  <a:schemeClr val="tx1">
                    <a:tint val="75000"/>
                  </a:schemeClr>
                </a:solidFill>
              </a:defRPr>
            </a:lvl6pPr>
            <a:lvl7pPr marL="2742679" indent="0" algn="ctr">
              <a:buNone/>
              <a:defRPr>
                <a:solidFill>
                  <a:schemeClr val="tx1">
                    <a:tint val="75000"/>
                  </a:schemeClr>
                </a:solidFill>
              </a:defRPr>
            </a:lvl7pPr>
            <a:lvl8pPr marL="3199794" indent="0" algn="ctr">
              <a:buNone/>
              <a:defRPr>
                <a:solidFill>
                  <a:schemeClr val="tx1">
                    <a:tint val="75000"/>
                  </a:schemeClr>
                </a:solidFill>
              </a:defRPr>
            </a:lvl8pPr>
            <a:lvl9pPr marL="3656907" indent="0" algn="ctr">
              <a:buNone/>
              <a:defRPr>
                <a:solidFill>
                  <a:schemeClr val="tx1">
                    <a:tint val="75000"/>
                  </a:schemeClr>
                </a:solidFill>
              </a:defRPr>
            </a:lvl9pPr>
          </a:lstStyle>
          <a:p>
            <a:r>
              <a:rPr lang="en-US" dirty="0"/>
              <a:t>Click to edit Master subtitle style</a:t>
            </a:r>
            <a:endParaRPr lang="de-DE" dirty="0"/>
          </a:p>
        </p:txBody>
      </p:sp>
    </p:spTree>
    <p:extLst>
      <p:ext uri="{BB962C8B-B14F-4D97-AF65-F5344CB8AC3E}">
        <p14:creationId xmlns:p14="http://schemas.microsoft.com/office/powerpoint/2010/main" val="37029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mall Glob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259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amp;A Tit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3" y="1418050"/>
            <a:ext cx="3542271" cy="3542271"/>
          </a:xfrm>
          <a:prstGeom prst="rect">
            <a:avLst/>
          </a:prstGeom>
        </p:spPr>
      </p:pic>
      <p:sp>
        <p:nvSpPr>
          <p:cNvPr id="8" name="TextBox 7"/>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Questions</a:t>
            </a:r>
            <a:r>
              <a:rPr lang="en-GB" sz="2000" baseline="0" dirty="0">
                <a:solidFill>
                  <a:schemeClr val="bg1"/>
                </a:solidFill>
                <a:latin typeface="Segoe UI" panose="020B0502040204020203" pitchFamily="34" charset="0"/>
                <a:cs typeface="Segoe UI" panose="020B0502040204020203" pitchFamily="34" charset="0"/>
              </a:rPr>
              <a:t> &amp; Answers</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46512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0862" y="1418049"/>
            <a:ext cx="3542271" cy="3542271"/>
          </a:xfrm>
          <a:prstGeom prst="rect">
            <a:avLst/>
          </a:prstGeom>
        </p:spPr>
      </p:pic>
      <p:sp>
        <p:nvSpPr>
          <p:cNvPr id="13" name="TextBox 12"/>
          <p:cNvSpPr txBox="1"/>
          <p:nvPr userDrawn="1"/>
        </p:nvSpPr>
        <p:spPr>
          <a:xfrm>
            <a:off x="2800865" y="4435438"/>
            <a:ext cx="3542269" cy="400110"/>
          </a:xfrm>
          <a:prstGeom prst="rect">
            <a:avLst/>
          </a:prstGeom>
          <a:noFill/>
        </p:spPr>
        <p:txBody>
          <a:bodyPr wrap="square" rtlCol="0">
            <a:spAutoFit/>
          </a:bodyPr>
          <a:lstStyle/>
          <a:p>
            <a:pPr algn="ctr"/>
            <a:r>
              <a:rPr lang="en-GB" sz="2000" dirty="0">
                <a:solidFill>
                  <a:schemeClr val="bg1"/>
                </a:solidFill>
                <a:latin typeface="Segoe UI" panose="020B0502040204020203" pitchFamily="34" charset="0"/>
                <a:cs typeface="Segoe UI" panose="020B0502040204020203" pitchFamily="34" charset="0"/>
              </a:rPr>
              <a:t>Demo Code</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2169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Metro three tiles">
    <p:spTree>
      <p:nvGrpSpPr>
        <p:cNvPr id="1" name=""/>
        <p:cNvGrpSpPr/>
        <p:nvPr/>
      </p:nvGrpSpPr>
      <p:grpSpPr>
        <a:xfrm>
          <a:off x="0" y="0"/>
          <a:ext cx="0" cy="0"/>
          <a:chOff x="0" y="0"/>
          <a:chExt cx="0" cy="0"/>
        </a:xfrm>
      </p:grpSpPr>
      <p:sp>
        <p:nvSpPr>
          <p:cNvPr id="14" name="Rectangle 13"/>
          <p:cNvSpPr/>
          <p:nvPr userDrawn="1"/>
        </p:nvSpPr>
        <p:spPr>
          <a:xfrm>
            <a:off x="4687330" y="1306469"/>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54876" y="1306469"/>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1"/>
          <p:cNvSpPr>
            <a:spLocks noGrp="1"/>
          </p:cNvSpPr>
          <p:nvPr>
            <p:ph type="body" sz="quarter" idx="11" hasCustomPrompt="1"/>
          </p:nvPr>
        </p:nvSpPr>
        <p:spPr>
          <a:xfrm>
            <a:off x="2454876" y="130646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18" name="Text Placeholder 21"/>
          <p:cNvSpPr>
            <a:spLocks noGrp="1"/>
          </p:cNvSpPr>
          <p:nvPr>
            <p:ph type="body" sz="quarter" idx="12" hasCustomPrompt="1"/>
          </p:nvPr>
        </p:nvSpPr>
        <p:spPr>
          <a:xfrm>
            <a:off x="4687330" y="130646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0" name="Rectangle 19"/>
          <p:cNvSpPr/>
          <p:nvPr userDrawn="1"/>
        </p:nvSpPr>
        <p:spPr>
          <a:xfrm>
            <a:off x="2454876" y="3571875"/>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1"/>
          <p:cNvSpPr>
            <a:spLocks noGrp="1"/>
          </p:cNvSpPr>
          <p:nvPr>
            <p:ph type="body" sz="quarter" idx="13" hasCustomPrompt="1"/>
          </p:nvPr>
        </p:nvSpPr>
        <p:spPr>
          <a:xfrm>
            <a:off x="2454876" y="359864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7" name="Rectangle 26"/>
          <p:cNvSpPr/>
          <p:nvPr userDrawn="1"/>
        </p:nvSpPr>
        <p:spPr>
          <a:xfrm>
            <a:off x="4690076" y="3571875"/>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1"/>
          <p:cNvSpPr>
            <a:spLocks noGrp="1"/>
          </p:cNvSpPr>
          <p:nvPr>
            <p:ph type="body" sz="quarter" idx="14" hasCustomPrompt="1"/>
          </p:nvPr>
        </p:nvSpPr>
        <p:spPr>
          <a:xfrm>
            <a:off x="4690076" y="359864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Tree>
    <p:extLst>
      <p:ext uri="{BB962C8B-B14F-4D97-AF65-F5344CB8AC3E}">
        <p14:creationId xmlns:p14="http://schemas.microsoft.com/office/powerpoint/2010/main" val="426857897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Metro four tiles">
    <p:spTree>
      <p:nvGrpSpPr>
        <p:cNvPr id="1" name=""/>
        <p:cNvGrpSpPr/>
        <p:nvPr/>
      </p:nvGrpSpPr>
      <p:grpSpPr>
        <a:xfrm>
          <a:off x="0" y="0"/>
          <a:ext cx="0" cy="0"/>
          <a:chOff x="0" y="0"/>
          <a:chExt cx="0" cy="0"/>
        </a:xfrm>
      </p:grpSpPr>
      <p:sp>
        <p:nvSpPr>
          <p:cNvPr id="25" name="Rectangle 24"/>
          <p:cNvSpPr/>
          <p:nvPr userDrawn="1"/>
        </p:nvSpPr>
        <p:spPr>
          <a:xfrm>
            <a:off x="4687330" y="1306469"/>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54876" y="1306469"/>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21"/>
          <p:cNvSpPr>
            <a:spLocks noGrp="1"/>
          </p:cNvSpPr>
          <p:nvPr>
            <p:ph type="body" sz="quarter" idx="11" hasCustomPrompt="1"/>
          </p:nvPr>
        </p:nvSpPr>
        <p:spPr>
          <a:xfrm>
            <a:off x="2454876" y="130646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3" name="Text Placeholder 21"/>
          <p:cNvSpPr>
            <a:spLocks noGrp="1"/>
          </p:cNvSpPr>
          <p:nvPr>
            <p:ph type="body" sz="quarter" idx="12" hasCustomPrompt="1"/>
          </p:nvPr>
        </p:nvSpPr>
        <p:spPr>
          <a:xfrm>
            <a:off x="4687330" y="130646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6" name="Rectangle 25"/>
          <p:cNvSpPr/>
          <p:nvPr userDrawn="1"/>
        </p:nvSpPr>
        <p:spPr>
          <a:xfrm>
            <a:off x="2454876" y="3571875"/>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1"/>
          <p:cNvSpPr>
            <a:spLocks noGrp="1"/>
          </p:cNvSpPr>
          <p:nvPr>
            <p:ph type="body" sz="quarter" idx="13" hasCustomPrompt="1"/>
          </p:nvPr>
        </p:nvSpPr>
        <p:spPr>
          <a:xfrm>
            <a:off x="2454876" y="3598649"/>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Tree>
    <p:extLst>
      <p:ext uri="{BB962C8B-B14F-4D97-AF65-F5344CB8AC3E}">
        <p14:creationId xmlns:p14="http://schemas.microsoft.com/office/powerpoint/2010/main" val="62912722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Metro five tiles">
    <p:spTree>
      <p:nvGrpSpPr>
        <p:cNvPr id="1" name=""/>
        <p:cNvGrpSpPr/>
        <p:nvPr/>
      </p:nvGrpSpPr>
      <p:grpSpPr>
        <a:xfrm>
          <a:off x="0" y="0"/>
          <a:ext cx="0" cy="0"/>
          <a:chOff x="0" y="0"/>
          <a:chExt cx="0" cy="0"/>
        </a:xfrm>
      </p:grpSpPr>
      <p:sp>
        <p:nvSpPr>
          <p:cNvPr id="16" name="Rectangle 15"/>
          <p:cNvSpPr/>
          <p:nvPr userDrawn="1"/>
        </p:nvSpPr>
        <p:spPr>
          <a:xfrm>
            <a:off x="3569561" y="1163594"/>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1337107" y="1163594"/>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1"/>
          <p:cNvSpPr>
            <a:spLocks noGrp="1"/>
          </p:cNvSpPr>
          <p:nvPr>
            <p:ph type="body" sz="quarter" idx="11" hasCustomPrompt="1"/>
          </p:nvPr>
        </p:nvSpPr>
        <p:spPr>
          <a:xfrm>
            <a:off x="1337106" y="1163594"/>
            <a:ext cx="2018271"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0" name="Text Placeholder 21"/>
          <p:cNvSpPr>
            <a:spLocks noGrp="1"/>
          </p:cNvSpPr>
          <p:nvPr>
            <p:ph type="body" sz="quarter" idx="12" hasCustomPrompt="1"/>
          </p:nvPr>
        </p:nvSpPr>
        <p:spPr>
          <a:xfrm>
            <a:off x="3569561" y="1163594"/>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1" name="Rectangle 20"/>
          <p:cNvSpPr/>
          <p:nvPr userDrawn="1"/>
        </p:nvSpPr>
        <p:spPr>
          <a:xfrm>
            <a:off x="1337107" y="3429000"/>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1"/>
          <p:cNvSpPr>
            <a:spLocks noGrp="1"/>
          </p:cNvSpPr>
          <p:nvPr>
            <p:ph type="body" sz="quarter" idx="13" hasCustomPrompt="1"/>
          </p:nvPr>
        </p:nvSpPr>
        <p:spPr>
          <a:xfrm>
            <a:off x="1337107" y="3455774"/>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28" name="Rectangle 27"/>
          <p:cNvSpPr/>
          <p:nvPr userDrawn="1"/>
        </p:nvSpPr>
        <p:spPr>
          <a:xfrm>
            <a:off x="3580244" y="3429000"/>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1"/>
          <p:cNvSpPr>
            <a:spLocks noGrp="1"/>
          </p:cNvSpPr>
          <p:nvPr>
            <p:ph type="body" sz="quarter" idx="14" hasCustomPrompt="1"/>
          </p:nvPr>
        </p:nvSpPr>
        <p:spPr>
          <a:xfrm>
            <a:off x="3580244" y="3455774"/>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
        <p:nvSpPr>
          <p:cNvPr id="30" name="Rectangle 29"/>
          <p:cNvSpPr/>
          <p:nvPr userDrawn="1"/>
        </p:nvSpPr>
        <p:spPr>
          <a:xfrm>
            <a:off x="5798411" y="1163594"/>
            <a:ext cx="2018270" cy="20182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21"/>
          <p:cNvSpPr>
            <a:spLocks noGrp="1"/>
          </p:cNvSpPr>
          <p:nvPr>
            <p:ph type="body" sz="quarter" idx="15" hasCustomPrompt="1"/>
          </p:nvPr>
        </p:nvSpPr>
        <p:spPr>
          <a:xfrm>
            <a:off x="5798411" y="1163594"/>
            <a:ext cx="2018270" cy="490150"/>
          </a:xfrm>
          <a:prstGeom prst="rect">
            <a:avLst/>
          </a:prstGeom>
          <a:noFill/>
        </p:spPr>
        <p:txBody>
          <a:bodyPr lIns="180000" tIns="180000" rIns="180000"/>
          <a:lstStyle>
            <a:lvl1pPr marL="0" indent="0">
              <a:buNone/>
              <a:defRPr sz="1400" b="1" baseline="0">
                <a:solidFill>
                  <a:schemeClr val="bg1"/>
                </a:solidFill>
                <a:latin typeface="Segoe UI" panose="020B0502040204020203" pitchFamily="34" charset="0"/>
                <a:ea typeface="Segoe UI Black" panose="020B0A02040204020203" pitchFamily="34" charset="0"/>
                <a:cs typeface="Segoe UI" panose="020B0502040204020203" pitchFamily="34" charset="0"/>
              </a:defRPr>
            </a:lvl1pPr>
          </a:lstStyle>
          <a:p>
            <a:pPr lvl="0"/>
            <a:r>
              <a:rPr lang="en-GB" dirty="0"/>
              <a:t>SECTION TITLE</a:t>
            </a:r>
            <a:endParaRPr lang="en-US" dirty="0"/>
          </a:p>
        </p:txBody>
      </p:sp>
    </p:spTree>
    <p:extLst>
      <p:ext uri="{BB962C8B-B14F-4D97-AF65-F5344CB8AC3E}">
        <p14:creationId xmlns:p14="http://schemas.microsoft.com/office/powerpoint/2010/main" val="316540221"/>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7.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56894"/>
      </p:ext>
    </p:extLst>
  </p:cSld>
  <p:clrMap bg1="lt1" tx1="dk1" bg2="lt2" tx2="dk2" accent1="accent1" accent2="accent2" accent3="accent3" accent4="accent4" accent5="accent5" accent6="accent6" hlink="hlink" folHlink="folHlink"/>
  <p:sldLayoutIdLst>
    <p:sldLayoutId id="2147483696" r:id="rId1"/>
    <p:sldLayoutId id="2147483711" r:id="rId2"/>
    <p:sldLayoutId id="2147483712"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9" r:id="rId13"/>
    <p:sldLayoutId id="2147483714" r:id="rId14"/>
    <p:sldLayoutId id="2147483716" r:id="rId15"/>
    <p:sldLayoutId id="2147483717" r:id="rId16"/>
    <p:sldLayoutId id="214748371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416882233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www.programcreek.com/2014/01/what-is-stream/" TargetMode="External"/><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azure/event-hubs/event-hubs-quickstart-portal"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msdn.microsoft.com/library/dn568101.aspx" TargetMode="External"/><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hyperlink" Target="https://msdn.microsoft.com/en-us/library/azure/dn459033.aspx" TargetMode="External"/><Relationship Id="rId2" Type="http://schemas.openxmlformats.org/officeDocument/2006/relationships/hyperlink" Target="https://msdn.microsoft.com/en-us/library/azure/dn520246.aspx"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5576" y="908720"/>
            <a:ext cx="7848872" cy="1800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EventHub</a:t>
            </a:r>
            <a:endParaRPr lang="de-DE" sz="4000" dirty="0"/>
          </a:p>
        </p:txBody>
      </p:sp>
      <p:sp>
        <p:nvSpPr>
          <p:cNvPr id="15" name="Rectangle 14">
            <a:extLst>
              <a:ext uri="{FF2B5EF4-FFF2-40B4-BE49-F238E27FC236}">
                <a16:creationId xmlns:a16="http://schemas.microsoft.com/office/drawing/2014/main" id="{617DF938-F7CB-4298-9D84-CFC70ADA5A75}"/>
              </a:ext>
            </a:extLst>
          </p:cNvPr>
          <p:cNvSpPr/>
          <p:nvPr/>
        </p:nvSpPr>
        <p:spPr>
          <a:xfrm>
            <a:off x="742220" y="2924944"/>
            <a:ext cx="4333836" cy="21242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Segoe UI" pitchFamily="34" charset="0"/>
                <a:ea typeface="Segoe UI" pitchFamily="34" charset="0"/>
                <a:cs typeface="Segoe UI" pitchFamily="34" charset="0"/>
              </a:rPr>
              <a:t>Damir Dobric</a:t>
            </a:r>
            <a:br>
              <a:rPr lang="en-US"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damir.dobric@daenet.com</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r>
              <a:rPr lang="en-US" sz="1200" dirty="0">
                <a:solidFill>
                  <a:schemeClr val="bg1"/>
                </a:solidFill>
                <a:latin typeface="Segoe UI" pitchFamily="34" charset="0"/>
                <a:ea typeface="Segoe UI" pitchFamily="34" charset="0"/>
                <a:cs typeface="Segoe UI" pitchFamily="34" charset="0"/>
              </a:rPr>
              <a:t>https://developers.de/author/ddobric </a:t>
            </a:r>
            <a:br>
              <a:rPr lang="en-US" dirty="0">
                <a:solidFill>
                  <a:schemeClr val="bg1"/>
                </a:solidFill>
                <a:latin typeface="Segoe UI" pitchFamily="34" charset="0"/>
                <a:ea typeface="Segoe UI" pitchFamily="34" charset="0"/>
                <a:cs typeface="Segoe UI" pitchFamily="34" charset="0"/>
              </a:rPr>
            </a:br>
            <a:br>
              <a:rPr lang="en-US" dirty="0">
                <a:solidFill>
                  <a:schemeClr val="bg1"/>
                </a:solidFill>
                <a:latin typeface="Segoe UI" pitchFamily="34" charset="0"/>
                <a:ea typeface="Segoe UI" pitchFamily="34" charset="0"/>
                <a:cs typeface="Segoe UI" pitchFamily="34" charset="0"/>
              </a:rPr>
            </a:br>
            <a:endParaRPr lang="en-US" dirty="0">
              <a:solidFill>
                <a:schemeClr val="bg1"/>
              </a:solidFill>
              <a:latin typeface="Segoe UI" pitchFamily="34" charset="0"/>
              <a:ea typeface="Segoe UI" pitchFamily="34" charset="0"/>
              <a:cs typeface="Segoe UI" pitchFamily="34" charset="0"/>
            </a:endParaRPr>
          </a:p>
        </p:txBody>
      </p:sp>
      <p:sp>
        <p:nvSpPr>
          <p:cNvPr id="16" name="Rectangle 15">
            <a:extLst>
              <a:ext uri="{FF2B5EF4-FFF2-40B4-BE49-F238E27FC236}">
                <a16:creationId xmlns:a16="http://schemas.microsoft.com/office/drawing/2014/main" id="{21320BC0-14B6-4A8D-9FAB-4B53D316F463}"/>
              </a:ext>
            </a:extLst>
          </p:cNvPr>
          <p:cNvSpPr/>
          <p:nvPr/>
        </p:nvSpPr>
        <p:spPr>
          <a:xfrm>
            <a:off x="5220072" y="4113076"/>
            <a:ext cx="3384376" cy="93610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Monday</a:t>
            </a:r>
          </a:p>
          <a:p>
            <a:r>
              <a:rPr lang="en-US" sz="1400" dirty="0">
                <a:solidFill>
                  <a:schemeClr val="bg1"/>
                </a:solidFill>
                <a:latin typeface="Segoe UI" pitchFamily="34" charset="0"/>
                <a:ea typeface="Segoe UI" pitchFamily="34" charset="0"/>
                <a:cs typeface="Segoe UI" pitchFamily="34" charset="0"/>
              </a:rPr>
              <a:t>15.00-16.30</a:t>
            </a:r>
          </a:p>
          <a:p>
            <a:r>
              <a:rPr lang="en-US" sz="1400" dirty="0">
                <a:solidFill>
                  <a:schemeClr val="bg1"/>
                </a:solidFill>
                <a:latin typeface="Segoe UI" pitchFamily="34" charset="0"/>
                <a:ea typeface="Segoe UI" pitchFamily="34" charset="0"/>
                <a:cs typeface="Segoe UI" pitchFamily="34" charset="0"/>
              </a:rPr>
              <a:t>16.45-17.30</a:t>
            </a:r>
            <a:br>
              <a:rPr lang="en-US" sz="1400" dirty="0">
                <a:solidFill>
                  <a:schemeClr val="bg1"/>
                </a:solidFill>
                <a:latin typeface="Segoe UI" pitchFamily="34" charset="0"/>
                <a:ea typeface="Segoe UI" pitchFamily="34" charset="0"/>
                <a:cs typeface="Segoe UI" pitchFamily="34" charset="0"/>
              </a:rPr>
            </a:br>
            <a:endParaRPr lang="en-US" sz="1400" dirty="0">
              <a:solidFill>
                <a:schemeClr val="bg1"/>
              </a:solidFill>
              <a:latin typeface="Segoe UI" pitchFamily="34" charset="0"/>
              <a:ea typeface="Segoe UI" pitchFamily="34" charset="0"/>
              <a:cs typeface="Segoe UI" pitchFamily="34" charset="0"/>
            </a:endParaRPr>
          </a:p>
        </p:txBody>
      </p:sp>
      <p:sp>
        <p:nvSpPr>
          <p:cNvPr id="17" name="Rectangle 16">
            <a:extLst>
              <a:ext uri="{FF2B5EF4-FFF2-40B4-BE49-F238E27FC236}">
                <a16:creationId xmlns:a16="http://schemas.microsoft.com/office/drawing/2014/main" id="{2D0BF73E-2B5A-47A7-84F7-0F76E6B01B66}"/>
              </a:ext>
            </a:extLst>
          </p:cNvPr>
          <p:cNvSpPr/>
          <p:nvPr/>
        </p:nvSpPr>
        <p:spPr>
          <a:xfrm>
            <a:off x="5220072" y="2924944"/>
            <a:ext cx="3384376" cy="10621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Segoe UI" pitchFamily="34" charset="0"/>
                <a:ea typeface="Segoe UI" pitchFamily="34" charset="0"/>
                <a:cs typeface="Segoe UI" pitchFamily="34" charset="0"/>
              </a:rPr>
              <a:t>daenet Lead Software Architect</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Microsoft Regional Director &amp;</a:t>
            </a:r>
            <a:br>
              <a:rPr lang="en-US" sz="1400" dirty="0">
                <a:solidFill>
                  <a:schemeClr val="bg1"/>
                </a:solidFill>
                <a:latin typeface="Segoe UI" pitchFamily="34" charset="0"/>
                <a:ea typeface="Segoe UI" pitchFamily="34" charset="0"/>
                <a:cs typeface="Segoe UI" pitchFamily="34" charset="0"/>
              </a:rPr>
            </a:br>
            <a:r>
              <a:rPr lang="en-US" sz="1400" dirty="0">
                <a:solidFill>
                  <a:schemeClr val="bg1"/>
                </a:solidFill>
                <a:latin typeface="Segoe UI" pitchFamily="34" charset="0"/>
                <a:ea typeface="Segoe UI" pitchFamily="34" charset="0"/>
                <a:cs typeface="Segoe UI" pitchFamily="34" charset="0"/>
              </a:rPr>
              <a:t>Most Valuable Professional</a:t>
            </a:r>
          </a:p>
        </p:txBody>
      </p:sp>
      <p:sp>
        <p:nvSpPr>
          <p:cNvPr id="18" name="TextBox 17">
            <a:extLst>
              <a:ext uri="{FF2B5EF4-FFF2-40B4-BE49-F238E27FC236}">
                <a16:creationId xmlns:a16="http://schemas.microsoft.com/office/drawing/2014/main" id="{824FC72B-CD0C-4B46-9BF2-AECF909897A2}"/>
              </a:ext>
            </a:extLst>
          </p:cNvPr>
          <p:cNvSpPr txBox="1"/>
          <p:nvPr/>
        </p:nvSpPr>
        <p:spPr>
          <a:xfrm>
            <a:off x="742220" y="3832560"/>
            <a:ext cx="864096" cy="307777"/>
          </a:xfrm>
          <a:prstGeom prst="rect">
            <a:avLst/>
          </a:prstGeom>
          <a:noFill/>
        </p:spPr>
        <p:txBody>
          <a:bodyPr wrap="square" rtlCol="0">
            <a:spAutoFit/>
          </a:bodyPr>
          <a:lstStyle/>
          <a:p>
            <a:r>
              <a:rPr lang="en-US" sz="1400" dirty="0">
                <a:solidFill>
                  <a:schemeClr val="bg1"/>
                </a:solidFill>
              </a:rPr>
              <a:t>Blog:</a:t>
            </a:r>
          </a:p>
        </p:txBody>
      </p:sp>
      <p:sp>
        <p:nvSpPr>
          <p:cNvPr id="19" name="TextBox 18">
            <a:extLst>
              <a:ext uri="{FF2B5EF4-FFF2-40B4-BE49-F238E27FC236}">
                <a16:creationId xmlns:a16="http://schemas.microsoft.com/office/drawing/2014/main" id="{0A7A93E5-DA2C-424D-BCAC-8DE11C78F0AC}"/>
              </a:ext>
            </a:extLst>
          </p:cNvPr>
          <p:cNvSpPr txBox="1"/>
          <p:nvPr/>
        </p:nvSpPr>
        <p:spPr>
          <a:xfrm>
            <a:off x="742220" y="4402237"/>
            <a:ext cx="3054946" cy="492443"/>
          </a:xfrm>
          <a:prstGeom prst="rect">
            <a:avLst/>
          </a:prstGeom>
          <a:noFill/>
        </p:spPr>
        <p:txBody>
          <a:bodyPr wrap="square" rtlCol="0">
            <a:spAutoFit/>
          </a:bodyPr>
          <a:lstStyle/>
          <a:p>
            <a:r>
              <a:rPr lang="en-US" sz="1400" dirty="0">
                <a:solidFill>
                  <a:schemeClr val="bg1"/>
                </a:solidFill>
              </a:rPr>
              <a:t>Twitter:</a:t>
            </a:r>
          </a:p>
          <a:p>
            <a:r>
              <a:rPr lang="en-US" sz="1200" dirty="0">
                <a:solidFill>
                  <a:schemeClr val="bg1"/>
                </a:solidFill>
                <a:latin typeface="Segoe UI" pitchFamily="34" charset="0"/>
                <a:cs typeface="Segoe UI" pitchFamily="34" charset="0"/>
              </a:rPr>
              <a:t>https://twitter.com/ddobric</a:t>
            </a:r>
          </a:p>
        </p:txBody>
      </p:sp>
    </p:spTree>
    <p:extLst>
      <p:ext uri="{BB962C8B-B14F-4D97-AF65-F5344CB8AC3E}">
        <p14:creationId xmlns:p14="http://schemas.microsoft.com/office/powerpoint/2010/main" val="162765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send to partition?</a:t>
            </a:r>
            <a:endParaRPr lang="de-DE" dirty="0"/>
          </a:p>
        </p:txBody>
      </p:sp>
      <p:sp>
        <p:nvSpPr>
          <p:cNvPr id="7" name="Rectangle 6"/>
          <p:cNvSpPr/>
          <p:nvPr/>
        </p:nvSpPr>
        <p:spPr>
          <a:xfrm>
            <a:off x="1139728" y="2682252"/>
            <a:ext cx="6864544" cy="1231106"/>
          </a:xfrm>
          <a:prstGeom prst="rect">
            <a:avLst/>
          </a:prstGeom>
          <a:solidFill>
            <a:schemeClr val="bg1">
              <a:lumMod val="95000"/>
            </a:schemeClr>
          </a:solidFill>
          <a:ln>
            <a:solidFill>
              <a:srgbClr val="0070C0"/>
            </a:solidFill>
          </a:ln>
        </p:spPr>
        <p:txBody>
          <a:bodyPr wrap="square">
            <a:spAutoFit/>
          </a:bodyPr>
          <a:lstStyle/>
          <a:p>
            <a:r>
              <a:rPr lang="de-DE" dirty="0" err="1">
                <a:solidFill>
                  <a:srgbClr val="000000"/>
                </a:solidFill>
              </a:rPr>
              <a:t>BrokeredMessage</a:t>
            </a:r>
            <a:r>
              <a:rPr lang="de-DE" dirty="0">
                <a:solidFill>
                  <a:srgbClr val="000000"/>
                </a:solidFill>
              </a:rPr>
              <a:t> </a:t>
            </a:r>
            <a:r>
              <a:rPr lang="de-DE" dirty="0" err="1">
                <a:solidFill>
                  <a:srgbClr val="000000"/>
                </a:solidFill>
              </a:rPr>
              <a:t>msg</a:t>
            </a:r>
            <a:r>
              <a:rPr lang="de-DE" dirty="0">
                <a:solidFill>
                  <a:srgbClr val="000000"/>
                </a:solidFill>
              </a:rPr>
              <a:t> = </a:t>
            </a:r>
            <a:r>
              <a:rPr lang="de-DE" dirty="0" err="1">
                <a:solidFill>
                  <a:srgbClr val="000000"/>
                </a:solidFill>
              </a:rPr>
              <a:t>new</a:t>
            </a:r>
            <a:r>
              <a:rPr lang="de-DE" dirty="0">
                <a:solidFill>
                  <a:srgbClr val="000000"/>
                </a:solidFill>
              </a:rPr>
              <a:t> </a:t>
            </a:r>
            <a:r>
              <a:rPr lang="de-DE" dirty="0" err="1">
                <a:solidFill>
                  <a:srgbClr val="000000"/>
                </a:solidFill>
              </a:rPr>
              <a:t>BrokeredMessage</a:t>
            </a:r>
            <a:r>
              <a:rPr lang="de-DE" dirty="0">
                <a:solidFill>
                  <a:srgbClr val="000000"/>
                </a:solidFill>
              </a:rPr>
              <a:t>("This </a:t>
            </a:r>
            <a:r>
              <a:rPr lang="de-DE" dirty="0" err="1">
                <a:solidFill>
                  <a:srgbClr val="000000"/>
                </a:solidFill>
              </a:rPr>
              <a:t>is</a:t>
            </a:r>
            <a:r>
              <a:rPr lang="de-DE" dirty="0">
                <a:solidFill>
                  <a:srgbClr val="000000"/>
                </a:solidFill>
              </a:rPr>
              <a:t> a </a:t>
            </a:r>
            <a:r>
              <a:rPr lang="de-DE" dirty="0" err="1">
                <a:solidFill>
                  <a:srgbClr val="000000"/>
                </a:solidFill>
              </a:rPr>
              <a:t>message</a:t>
            </a:r>
            <a:r>
              <a:rPr lang="de-DE" dirty="0">
                <a:solidFill>
                  <a:srgbClr val="000000"/>
                </a:solidFill>
              </a:rPr>
              <a:t>"); </a:t>
            </a:r>
            <a:br>
              <a:rPr lang="de-DE" dirty="0">
                <a:solidFill>
                  <a:srgbClr val="000000"/>
                </a:solidFill>
              </a:rPr>
            </a:br>
            <a:r>
              <a:rPr lang="de-DE" sz="2000" b="1" dirty="0" err="1">
                <a:solidFill>
                  <a:srgbClr val="000000"/>
                </a:solidFill>
              </a:rPr>
              <a:t>msg.PartitionKey</a:t>
            </a:r>
            <a:r>
              <a:rPr lang="de-DE" sz="2000" b="1" dirty="0">
                <a:solidFill>
                  <a:srgbClr val="000000"/>
                </a:solidFill>
              </a:rPr>
              <a:t> = "</a:t>
            </a:r>
            <a:r>
              <a:rPr lang="de-DE" sz="2000" b="1" dirty="0" err="1">
                <a:solidFill>
                  <a:srgbClr val="000000"/>
                </a:solidFill>
              </a:rPr>
              <a:t>myPartitionKey</a:t>
            </a:r>
            <a:r>
              <a:rPr lang="de-DE" sz="2000" b="1" dirty="0">
                <a:solidFill>
                  <a:srgbClr val="000000"/>
                </a:solidFill>
              </a:rPr>
              <a:t>";</a:t>
            </a:r>
            <a:br>
              <a:rPr lang="de-DE" dirty="0">
                <a:solidFill>
                  <a:srgbClr val="000000"/>
                </a:solidFill>
              </a:rPr>
            </a:br>
            <a:r>
              <a:rPr lang="de-DE" dirty="0" err="1">
                <a:solidFill>
                  <a:srgbClr val="000000"/>
                </a:solidFill>
              </a:rPr>
              <a:t>messageSender.Send</a:t>
            </a:r>
            <a:r>
              <a:rPr lang="de-DE" dirty="0">
                <a:solidFill>
                  <a:srgbClr val="000000"/>
                </a:solidFill>
              </a:rPr>
              <a:t>(</a:t>
            </a:r>
            <a:r>
              <a:rPr lang="de-DE" dirty="0" err="1">
                <a:solidFill>
                  <a:srgbClr val="000000"/>
                </a:solidFill>
              </a:rPr>
              <a:t>msg</a:t>
            </a:r>
            <a:r>
              <a:rPr lang="de-DE" dirty="0">
                <a:solidFill>
                  <a:srgbClr val="000000"/>
                </a:solidFill>
              </a:rPr>
              <a:t>); </a:t>
            </a:r>
            <a:r>
              <a:rPr lang="de-DE" dirty="0" err="1">
                <a:solidFill>
                  <a:srgbClr val="000000"/>
                </a:solidFill>
              </a:rPr>
              <a:t>ts.Complete</a:t>
            </a:r>
            <a:r>
              <a:rPr lang="de-DE" dirty="0">
                <a:solidFill>
                  <a:srgbClr val="000000"/>
                </a:solidFill>
              </a:rPr>
              <a:t>(); </a:t>
            </a:r>
          </a:p>
        </p:txBody>
      </p:sp>
      <p:sp>
        <p:nvSpPr>
          <p:cNvPr id="8" name="Rectangular Callout 7"/>
          <p:cNvSpPr/>
          <p:nvPr/>
        </p:nvSpPr>
        <p:spPr>
          <a:xfrm>
            <a:off x="1978819" y="1529230"/>
            <a:ext cx="1727642" cy="728195"/>
          </a:xfrm>
          <a:prstGeom prst="wedgeRectCallout">
            <a:avLst>
              <a:gd name="adj1" fmla="val 67327"/>
              <a:gd name="adj2" fmla="val 15725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Messages with same KEY are routed to the same partition.</a:t>
            </a:r>
            <a:endParaRPr lang="de-DE" sz="1200" dirty="0">
              <a:solidFill>
                <a:srgbClr val="002060"/>
              </a:solidFill>
            </a:endParaRPr>
          </a:p>
        </p:txBody>
      </p:sp>
      <p:sp>
        <p:nvSpPr>
          <p:cNvPr id="9" name="Rectangular Callout 8"/>
          <p:cNvSpPr/>
          <p:nvPr/>
        </p:nvSpPr>
        <p:spPr>
          <a:xfrm>
            <a:off x="5786438" y="4195002"/>
            <a:ext cx="2065779" cy="869917"/>
          </a:xfrm>
          <a:prstGeom prst="wedgeRectCallout">
            <a:avLst>
              <a:gd name="adj1" fmla="val -95373"/>
              <a:gd name="adj2" fmla="val -15818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If you don’t set partition key, system will partition randomly.</a:t>
            </a:r>
            <a:endParaRPr lang="de-DE" sz="1200" dirty="0">
              <a:solidFill>
                <a:srgbClr val="002060"/>
              </a:solidFill>
            </a:endParaRPr>
          </a:p>
        </p:txBody>
      </p:sp>
    </p:spTree>
    <p:extLst>
      <p:ext uri="{BB962C8B-B14F-4D97-AF65-F5344CB8AC3E}">
        <p14:creationId xmlns:p14="http://schemas.microsoft.com/office/powerpoint/2010/main" val="48439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Receiving from Partition</a:t>
            </a:r>
            <a:endParaRPr lang="de-DE" dirty="0"/>
          </a:p>
        </p:txBody>
      </p:sp>
      <p:sp>
        <p:nvSpPr>
          <p:cNvPr id="3" name="Content Placeholder 2"/>
          <p:cNvSpPr>
            <a:spLocks noGrp="1"/>
          </p:cNvSpPr>
          <p:nvPr>
            <p:ph sz="half" idx="4294967295"/>
          </p:nvPr>
        </p:nvSpPr>
        <p:spPr>
          <a:xfrm>
            <a:off x="0" y="1346200"/>
            <a:ext cx="7886700" cy="4389438"/>
          </a:xfrm>
        </p:spPr>
        <p:txBody>
          <a:bodyPr/>
          <a:lstStyle/>
          <a:p>
            <a:r>
              <a:rPr lang="en-US" dirty="0"/>
              <a:t>Client does not know anything about partitions. No specific code required.</a:t>
            </a:r>
          </a:p>
          <a:p>
            <a:r>
              <a:rPr lang="en-US" dirty="0"/>
              <a:t>Broker (Server) gets messages from all partitions (saves them in cache) and return the first received message.</a:t>
            </a:r>
          </a:p>
          <a:p>
            <a:r>
              <a:rPr lang="en-US" dirty="0"/>
              <a:t>Messages or disordered</a:t>
            </a:r>
          </a:p>
          <a:p>
            <a:r>
              <a:rPr lang="en-US" dirty="0"/>
              <a:t>When using sessions message </a:t>
            </a:r>
            <a:r>
              <a:rPr lang="en-US" dirty="0" err="1"/>
              <a:t>SessionId</a:t>
            </a:r>
            <a:r>
              <a:rPr lang="en-US" dirty="0"/>
              <a:t> is used as Partition Key. All messages within same session share same partition. When reading from same partition messages are ordered if session enabled.</a:t>
            </a:r>
            <a:endParaRPr lang="de-DE" dirty="0"/>
          </a:p>
        </p:txBody>
      </p:sp>
    </p:spTree>
    <p:extLst>
      <p:ext uri="{BB962C8B-B14F-4D97-AF65-F5344CB8AC3E}">
        <p14:creationId xmlns:p14="http://schemas.microsoft.com/office/powerpoint/2010/main" val="16381155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a:t>
            </a:r>
            <a:endParaRPr lang="de-DE" dirty="0"/>
          </a:p>
        </p:txBody>
      </p:sp>
      <p:sp>
        <p:nvSpPr>
          <p:cNvPr id="3" name="Content Placeholder 2"/>
          <p:cNvSpPr>
            <a:spLocks noGrp="1"/>
          </p:cNvSpPr>
          <p:nvPr>
            <p:ph sz="half" idx="4294967295"/>
          </p:nvPr>
        </p:nvSpPr>
        <p:spPr>
          <a:xfrm>
            <a:off x="0" y="1847850"/>
            <a:ext cx="7886700" cy="3736975"/>
          </a:xfrm>
        </p:spPr>
        <p:txBody>
          <a:bodyPr/>
          <a:lstStyle/>
          <a:p>
            <a:r>
              <a:rPr lang="en-US" dirty="0"/>
              <a:t>You can scale out with partitioning as long nobody else use the Scale Unit!</a:t>
            </a:r>
          </a:p>
          <a:p>
            <a:r>
              <a:rPr lang="en-US" dirty="0"/>
              <a:t>For Example:</a:t>
            </a:r>
            <a:br>
              <a:rPr lang="en-US" dirty="0"/>
            </a:br>
            <a:r>
              <a:rPr lang="en-US" dirty="0"/>
              <a:t> If you have multiple tenants (many clients),  </a:t>
            </a:r>
            <a:br>
              <a:rPr lang="en-US" dirty="0"/>
            </a:br>
            <a:r>
              <a:rPr lang="en-US" dirty="0"/>
              <a:t> which also use same partitions you will get the </a:t>
            </a:r>
            <a:br>
              <a:rPr lang="en-US" dirty="0"/>
            </a:br>
            <a:r>
              <a:rPr lang="en-US" dirty="0"/>
              <a:t> same problem as without partitions.</a:t>
            </a:r>
          </a:p>
          <a:p>
            <a:r>
              <a:rPr lang="en-US" dirty="0"/>
              <a:t>Do we need some other approach?!</a:t>
            </a:r>
            <a:endParaRPr lang="de-DE" dirty="0"/>
          </a:p>
        </p:txBody>
      </p:sp>
    </p:spTree>
    <p:extLst>
      <p:ext uri="{BB962C8B-B14F-4D97-AF65-F5344CB8AC3E}">
        <p14:creationId xmlns:p14="http://schemas.microsoft.com/office/powerpoint/2010/main" val="36931479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EventHubs</a:t>
            </a:r>
            <a:endParaRPr lang="de-D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519" y="1853016"/>
            <a:ext cx="5714286" cy="35428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714" y="710159"/>
            <a:ext cx="5714286" cy="1142857"/>
          </a:xfrm>
          <a:prstGeom prst="rect">
            <a:avLst/>
          </a:prstGeom>
        </p:spPr>
      </p:pic>
    </p:spTree>
    <p:extLst>
      <p:ext uri="{BB962C8B-B14F-4D97-AF65-F5344CB8AC3E}">
        <p14:creationId xmlns:p14="http://schemas.microsoft.com/office/powerpoint/2010/main" val="2138231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0" presetClass="path" presetSubtype="0" accel="50000" decel="50000" fill="hold" nodeType="withEffect">
                                  <p:stCondLst>
                                    <p:cond delay="0"/>
                                  </p:stCondLst>
                                  <p:childTnLst>
                                    <p:animMotion origin="layout" path="M 0.12761 0.03033 L 0.12761 0.03033 C 0.12604 0.03195 0.12431 0.03403 0.12309 0.03611 C 0.1217 0.0382 0.12083 0.04051 0.11927 0.04236 C 0.11823 0.04398 0.11632 0.04468 0.11493 0.04607 C 0.1132 0.04792 0.11163 0.05023 0.1099 0.05209 C 0.10729 0.05463 0.10434 0.05648 0.10191 0.05926 C 0.0974 0.06343 0.09722 0.06597 0.09219 0.06898 C 0.09063 0.06968 0.08889 0.07014 0.08715 0.0706 C 0.08542 0.07269 0.08368 0.07477 0.08195 0.07709 C 0.0809 0.07824 0.08021 0.08033 0.07899 0.08102 C 0.07743 0.08264 0.07552 0.08334 0.07379 0.08472 C 0.07292 0.08565 0.07205 0.08681 0.07118 0.08843 C 0.07014 0.08982 0.06945 0.09167 0.06823 0.09283 C 0.06667 0.09375 0.06476 0.09375 0.06302 0.09445 C 0.05295 0.09884 0.07083 0.09236 0.05573 0.10162 L 0.04705 0.10672 C 0.04601 0.10741 0.04479 0.10787 0.04392 0.10857 C 0.04254 0.10996 0.04115 0.11158 0.03976 0.11297 C 0.03872 0.11389 0.03767 0.11412 0.03663 0.11482 C 0.0349 0.11597 0.03316 0.11759 0.03142 0.11922 C 0.02604 0.12477 0.0316 0.12153 0.02413 0.12454 C 0.02257 0.12593 0.02066 0.12732 0.01892 0.12894 C 0.01545 0.13264 0.01649 0.1338 0.01111 0.13681 C 0.00938 0.13797 0.00729 0.13797 0.00538 0.13843 C 0.00434 0.13982 0.0033 0.14097 0.00226 0.14213 C 0.00156 0.14329 0.00035 0.14375 -0.00052 0.14491 C -0.00156 0.14584 -0.00208 0.14699 -0.00278 0.14838 C -0.0033 0.14954 -0.00347 0.15116 -0.00417 0.15185 C -0.00521 0.15301 -0.0066 0.15371 -0.00781 0.15463 C -0.00937 0.15556 -0.01076 0.15695 -0.01233 0.15787 C -0.01319 0.15857 -0.01441 0.15903 -0.0151 0.15972 C -0.02326 0.16713 -0.01024 0.15972 -0.02621 0.1669 C -0.02708 0.16806 -0.02743 0.16922 -0.02847 0.1706 C -0.02986 0.17222 -0.0316 0.17315 -0.03281 0.175 C -0.03489 0.17778 -0.03594 0.18148 -0.03802 0.18449 C -0.03871 0.18565 -0.03906 0.18704 -0.03993 0.18797 C -0.0408 0.18866 -0.04201 0.18866 -0.04305 0.18889 C -0.04375 0.19028 -0.04531 0.19329 -0.0467 0.19422 C -0.05035 0.19746 -0.04965 0.1963 -0.05312 0.19861 C -0.05712 0.20162 -0.05347 0.2 -0.05833 0.20139 C -0.05851 0.20255 -0.05833 0.20394 -0.05903 0.20486 C -0.05989 0.20579 -0.06094 0.20579 -0.06198 0.20648 C -0.06302 0.20741 -0.06406 0.2081 -0.06493 0.20926 C -0.06632 0.21088 -0.06701 0.2132 -0.06875 0.21459 C -0.06962 0.21551 -0.07986 0.21783 -0.08038 0.21806 C -0.08229 0.21875 -0.08628 0.2206 -0.08837 0.22176 C -0.08941 0.22222 -0.09028 0.22269 -0.09132 0.22338 C -0.09201 0.22408 -0.09358 0.22523 -0.09358 0.22547 L -0.09392 0.23079 " pathEditMode="relative" rAng="0" ptsTypes="AAAAAAAAAAAAAAAAAAAAAAAAAAAAAAAAAAAAAAAAAAAAAAAAAA">
                                      <p:cBhvr>
                                        <p:cTn id="11" dur="2000" fill="hold"/>
                                        <p:tgtEl>
                                          <p:spTgt spid="4"/>
                                        </p:tgtEl>
                                        <p:attrNameLst>
                                          <p:attrName>ppt_x</p:attrName>
                                          <p:attrName>ppt_y</p:attrName>
                                        </p:attrNameLst>
                                      </p:cBhvr>
                                      <p:rCtr x="-11076" y="10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a:t>
            </a:r>
            <a:endParaRPr lang="de-DE" dirty="0"/>
          </a:p>
        </p:txBody>
      </p:sp>
      <p:sp>
        <p:nvSpPr>
          <p:cNvPr id="3" name="Content Placeholder 2"/>
          <p:cNvSpPr>
            <a:spLocks noGrp="1"/>
          </p:cNvSpPr>
          <p:nvPr>
            <p:ph sz="half" idx="4294967295"/>
          </p:nvPr>
        </p:nvSpPr>
        <p:spPr>
          <a:xfrm>
            <a:off x="0" y="1751013"/>
            <a:ext cx="7886700" cy="2241550"/>
          </a:xfrm>
        </p:spPr>
        <p:txBody>
          <a:bodyPr/>
          <a:lstStyle/>
          <a:p>
            <a:r>
              <a:rPr lang="en-US" sz="2000" dirty="0"/>
              <a:t>Event Hubs provides message streaming support.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857" y="2765910"/>
            <a:ext cx="5714286" cy="1809524"/>
          </a:xfrm>
          <a:prstGeom prst="rect">
            <a:avLst/>
          </a:prstGeom>
        </p:spPr>
      </p:pic>
      <p:sp>
        <p:nvSpPr>
          <p:cNvPr id="5" name="Rectangle 4"/>
          <p:cNvSpPr/>
          <p:nvPr/>
        </p:nvSpPr>
        <p:spPr>
          <a:xfrm>
            <a:off x="0" y="5945929"/>
            <a:ext cx="8753111" cy="646331"/>
          </a:xfrm>
          <a:prstGeom prst="rect">
            <a:avLst/>
          </a:prstGeom>
        </p:spPr>
        <p:txBody>
          <a:bodyPr wrap="square">
            <a:spAutoFit/>
          </a:bodyPr>
          <a:lstStyle/>
          <a:p>
            <a:r>
              <a:rPr lang="de-DE" dirty="0">
                <a:hlinkClick r:id="rId3"/>
              </a:rPr>
              <a:t>http://www.programcreek.com/2014/01/what-is-stream/</a:t>
            </a:r>
            <a:endParaRPr lang="de-DE" dirty="0"/>
          </a:p>
          <a:p>
            <a:endParaRPr lang="de-DE" dirty="0"/>
          </a:p>
        </p:txBody>
      </p:sp>
      <p:sp>
        <p:nvSpPr>
          <p:cNvPr id="6" name="Rectangle 5"/>
          <p:cNvSpPr/>
          <p:nvPr/>
        </p:nvSpPr>
        <p:spPr>
          <a:xfrm>
            <a:off x="0" y="5638526"/>
            <a:ext cx="2114986" cy="369332"/>
          </a:xfrm>
          <a:prstGeom prst="rect">
            <a:avLst/>
          </a:prstGeom>
        </p:spPr>
        <p:txBody>
          <a:bodyPr wrap="square">
            <a:spAutoFit/>
          </a:bodyPr>
          <a:lstStyle/>
          <a:p>
            <a:r>
              <a:rPr lang="en-US" dirty="0"/>
              <a:t>What is stream?</a:t>
            </a:r>
            <a:endParaRPr lang="de-DE" dirty="0"/>
          </a:p>
        </p:txBody>
      </p:sp>
    </p:spTree>
    <p:extLst>
      <p:ext uri="{BB962C8B-B14F-4D97-AF65-F5344CB8AC3E}">
        <p14:creationId xmlns:p14="http://schemas.microsoft.com/office/powerpoint/2010/main" val="1826706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endParaRPr lang="de-DE" dirty="0"/>
          </a:p>
        </p:txBody>
      </p:sp>
      <p:sp>
        <p:nvSpPr>
          <p:cNvPr id="3" name="Content Placeholder 2"/>
          <p:cNvSpPr>
            <a:spLocks noGrp="1"/>
          </p:cNvSpPr>
          <p:nvPr>
            <p:ph sz="half" idx="4294967295"/>
          </p:nvPr>
        </p:nvSpPr>
        <p:spPr>
          <a:xfrm>
            <a:off x="0" y="1492250"/>
            <a:ext cx="7886700" cy="2374900"/>
          </a:xfrm>
        </p:spPr>
        <p:txBody>
          <a:bodyPr/>
          <a:lstStyle/>
          <a:p>
            <a:r>
              <a:rPr lang="en-US" sz="1800" dirty="0"/>
              <a:t>Event Hubs uses a partitioned </a:t>
            </a:r>
            <a:r>
              <a:rPr lang="en-US" sz="1800" b="1" dirty="0"/>
              <a:t>consumer pattern </a:t>
            </a:r>
            <a:r>
              <a:rPr lang="en-US" sz="1800" dirty="0"/>
              <a:t>(not competing pattern) in which each consumer only reads a specific subset, or partition, of the message stream. </a:t>
            </a:r>
          </a:p>
          <a:p>
            <a:r>
              <a:rPr lang="en-US" sz="1800" dirty="0"/>
              <a:t>This pattern enables tremendous horizontal scale for event processing and provides other stream-focused features that are unavailable in queues and topics.</a:t>
            </a:r>
            <a:endParaRPr lang="de-DE" sz="1800" dirty="0"/>
          </a:p>
          <a:p>
            <a:endParaRPr lang="de-D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069" y="3247522"/>
            <a:ext cx="5715798" cy="3029373"/>
          </a:xfrm>
          <a:prstGeom prst="rect">
            <a:avLst/>
          </a:prstGeom>
        </p:spPr>
      </p:pic>
    </p:spTree>
    <p:extLst>
      <p:ext uri="{BB962C8B-B14F-4D97-AF65-F5344CB8AC3E}">
        <p14:creationId xmlns:p14="http://schemas.microsoft.com/office/powerpoint/2010/main" val="4344652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Offset</a:t>
            </a:r>
            <a:endParaRPr lang="de-DE" dirty="0"/>
          </a:p>
        </p:txBody>
      </p:sp>
      <p:pic>
        <p:nvPicPr>
          <p:cNvPr id="2050" name="Picture 2" descr="Event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512" y="3590877"/>
            <a:ext cx="5715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8649" y="1199970"/>
            <a:ext cx="8382727" cy="2308324"/>
          </a:xfrm>
          <a:prstGeom prst="rect">
            <a:avLst/>
          </a:prstGeom>
        </p:spPr>
        <p:txBody>
          <a:bodyPr wrap="square">
            <a:spAutoFit/>
          </a:bodyPr>
          <a:lstStyle/>
          <a:p>
            <a:pPr marL="285750" indent="-285750">
              <a:buFont typeface="Arial" panose="020B0604020202020204" pitchFamily="34" charset="0"/>
              <a:buChar char="•"/>
            </a:pPr>
            <a:r>
              <a:rPr lang="en-US" dirty="0">
                <a:solidFill>
                  <a:srgbClr val="09009E"/>
                </a:solidFill>
              </a:rPr>
              <a:t>An offset is the position of an event within a partition.</a:t>
            </a:r>
          </a:p>
          <a:p>
            <a:pPr marL="285750" indent="-285750">
              <a:buFont typeface="Arial" panose="020B0604020202020204" pitchFamily="34" charset="0"/>
              <a:buChar char="•"/>
            </a:pPr>
            <a:r>
              <a:rPr lang="en-US" dirty="0">
                <a:solidFill>
                  <a:srgbClr val="09009E"/>
                </a:solidFill>
              </a:rPr>
              <a:t>Offset is some kind of client-side cursor. </a:t>
            </a:r>
          </a:p>
          <a:p>
            <a:pPr marL="285750" indent="-285750">
              <a:buFont typeface="Arial" panose="020B0604020202020204" pitchFamily="34" charset="0"/>
              <a:buChar char="•"/>
            </a:pPr>
            <a:r>
              <a:rPr lang="en-US" dirty="0">
                <a:solidFill>
                  <a:srgbClr val="09009E"/>
                </a:solidFill>
              </a:rPr>
              <a:t>The offset is a byte numbering of the event. </a:t>
            </a:r>
          </a:p>
          <a:p>
            <a:pPr marL="285750" indent="-285750">
              <a:buFont typeface="Arial" panose="020B0604020202020204" pitchFamily="34" charset="0"/>
              <a:buChar char="•"/>
            </a:pPr>
            <a:r>
              <a:rPr lang="en-US" dirty="0">
                <a:solidFill>
                  <a:srgbClr val="09009E"/>
                </a:solidFill>
              </a:rPr>
              <a:t>This enables an event consumer (reader) to specify a point in the event stream from which they want to begin reading events. </a:t>
            </a:r>
          </a:p>
          <a:p>
            <a:pPr marL="285750" indent="-285750">
              <a:buFont typeface="Arial" panose="020B0604020202020204" pitchFamily="34" charset="0"/>
              <a:buChar char="•"/>
            </a:pPr>
            <a:r>
              <a:rPr lang="en-US" dirty="0">
                <a:solidFill>
                  <a:srgbClr val="09009E"/>
                </a:solidFill>
              </a:rPr>
              <a:t>You can also specify the offset as a timestamp or as an offset value. </a:t>
            </a:r>
          </a:p>
          <a:p>
            <a:pPr marL="285750" indent="-285750">
              <a:buFont typeface="Arial" panose="020B0604020202020204" pitchFamily="34" charset="0"/>
              <a:buChar char="•"/>
            </a:pPr>
            <a:r>
              <a:rPr lang="en-US" dirty="0">
                <a:solidFill>
                  <a:srgbClr val="09009E"/>
                </a:solidFill>
              </a:rPr>
              <a:t>Consumers are responsible for storing their own offset values outside of the Event Hubs service.</a:t>
            </a:r>
            <a:endParaRPr lang="de-DE" dirty="0">
              <a:solidFill>
                <a:srgbClr val="09009E"/>
              </a:solidFill>
            </a:endParaRPr>
          </a:p>
        </p:txBody>
      </p:sp>
    </p:spTree>
    <p:extLst>
      <p:ext uri="{BB962C8B-B14F-4D97-AF65-F5344CB8AC3E}">
        <p14:creationId xmlns:p14="http://schemas.microsoft.com/office/powerpoint/2010/main" val="3268805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714" y="1069053"/>
            <a:ext cx="5714286" cy="2523809"/>
          </a:xfrm>
          <a:prstGeom prst="rect">
            <a:avLst/>
          </a:prstGeom>
        </p:spPr>
      </p:pic>
      <p:sp>
        <p:nvSpPr>
          <p:cNvPr id="2" name="Title 1"/>
          <p:cNvSpPr>
            <a:spLocks noGrp="1"/>
          </p:cNvSpPr>
          <p:nvPr>
            <p:ph type="title"/>
          </p:nvPr>
        </p:nvSpPr>
        <p:spPr/>
        <p:txBody>
          <a:bodyPr/>
          <a:lstStyle/>
          <a:p>
            <a:r>
              <a:rPr lang="en-US" dirty="0"/>
              <a:t>Publishing Events</a:t>
            </a:r>
            <a:endParaRPr lang="de-DE" dirty="0"/>
          </a:p>
        </p:txBody>
      </p:sp>
      <p:sp>
        <p:nvSpPr>
          <p:cNvPr id="5" name="Rectangle 4"/>
          <p:cNvSpPr/>
          <p:nvPr/>
        </p:nvSpPr>
        <p:spPr>
          <a:xfrm>
            <a:off x="855068" y="4033837"/>
            <a:ext cx="8288932" cy="2031325"/>
          </a:xfrm>
          <a:prstGeom prst="rect">
            <a:avLst/>
          </a:prstGeom>
        </p:spPr>
        <p:txBody>
          <a:bodyPr wrap="square">
            <a:spAutoFit/>
          </a:bodyPr>
          <a:lstStyle/>
          <a:p>
            <a:r>
              <a:rPr lang="de-DE" b="1" dirty="0" err="1">
                <a:solidFill>
                  <a:srgbClr val="09009E"/>
                </a:solidFill>
              </a:rPr>
              <a:t>EventData</a:t>
            </a:r>
            <a:r>
              <a:rPr lang="de-DE" dirty="0">
                <a:solidFill>
                  <a:srgbClr val="09009E"/>
                </a:solidFill>
              </a:rPr>
              <a:t> </a:t>
            </a:r>
            <a:r>
              <a:rPr lang="de-DE" dirty="0" err="1">
                <a:solidFill>
                  <a:srgbClr val="000000"/>
                </a:solidFill>
              </a:rPr>
              <a:t>data</a:t>
            </a:r>
            <a:r>
              <a:rPr lang="de-DE" dirty="0">
                <a:solidFill>
                  <a:srgbClr val="000000"/>
                </a:solidFill>
              </a:rPr>
              <a:t> = </a:t>
            </a:r>
            <a:r>
              <a:rPr lang="de-DE" dirty="0" err="1">
                <a:solidFill>
                  <a:srgbClr val="0000FF"/>
                </a:solidFill>
              </a:rPr>
              <a:t>new</a:t>
            </a:r>
            <a:r>
              <a:rPr lang="de-DE" dirty="0">
                <a:solidFill>
                  <a:srgbClr val="000000"/>
                </a:solidFill>
              </a:rPr>
              <a:t> </a:t>
            </a:r>
            <a:r>
              <a:rPr lang="de-DE" dirty="0" err="1">
                <a:solidFill>
                  <a:srgbClr val="000000"/>
                </a:solidFill>
              </a:rPr>
              <a:t>EventData</a:t>
            </a:r>
            <a:r>
              <a:rPr lang="de-DE" dirty="0">
                <a:solidFill>
                  <a:srgbClr val="000000"/>
                </a:solidFill>
              </a:rPr>
              <a:t>(</a:t>
            </a:r>
            <a:r>
              <a:rPr lang="de-DE" dirty="0" err="1">
                <a:solidFill>
                  <a:srgbClr val="000000"/>
                </a:solidFill>
              </a:rPr>
              <a:t>info</a:t>
            </a:r>
            <a:r>
              <a:rPr lang="de-DE" dirty="0">
                <a:solidFill>
                  <a:srgbClr val="000000"/>
                </a:solidFill>
              </a:rPr>
              <a:t>, </a:t>
            </a:r>
            <a:r>
              <a:rPr lang="de-DE" dirty="0" err="1">
                <a:solidFill>
                  <a:srgbClr val="000000"/>
                </a:solidFill>
              </a:rPr>
              <a:t>serializer</a:t>
            </a:r>
            <a:r>
              <a:rPr lang="de-DE" dirty="0">
                <a:solidFill>
                  <a:srgbClr val="000000"/>
                </a:solidFill>
              </a:rPr>
              <a:t>) </a:t>
            </a:r>
            <a:br>
              <a:rPr lang="de-DE" dirty="0">
                <a:solidFill>
                  <a:srgbClr val="000000"/>
                </a:solidFill>
              </a:rPr>
            </a:br>
            <a:r>
              <a:rPr lang="de-DE" dirty="0">
                <a:solidFill>
                  <a:srgbClr val="000000"/>
                </a:solidFill>
              </a:rPr>
              <a:t>{ </a:t>
            </a:r>
            <a:br>
              <a:rPr lang="de-DE" dirty="0">
                <a:solidFill>
                  <a:srgbClr val="000000"/>
                </a:solidFill>
              </a:rPr>
            </a:br>
            <a:r>
              <a:rPr lang="de-DE" dirty="0">
                <a:solidFill>
                  <a:srgbClr val="000000"/>
                </a:solidFill>
              </a:rPr>
              <a:t>    </a:t>
            </a:r>
            <a:r>
              <a:rPr lang="de-DE" dirty="0" err="1">
                <a:solidFill>
                  <a:srgbClr val="000000"/>
                </a:solidFill>
              </a:rPr>
              <a:t>PartitionKey</a:t>
            </a:r>
            <a:r>
              <a:rPr lang="de-DE" dirty="0">
                <a:solidFill>
                  <a:srgbClr val="000000"/>
                </a:solidFill>
              </a:rPr>
              <a:t> = </a:t>
            </a:r>
            <a:r>
              <a:rPr lang="de-DE" dirty="0" err="1">
                <a:solidFill>
                  <a:srgbClr val="000000"/>
                </a:solidFill>
              </a:rPr>
              <a:t>info.DeviceId.ToString</a:t>
            </a:r>
            <a:r>
              <a:rPr lang="de-DE" dirty="0">
                <a:solidFill>
                  <a:srgbClr val="000000"/>
                </a:solidFill>
              </a:rPr>
              <a:t>() }; </a:t>
            </a:r>
            <a:br>
              <a:rPr lang="de-DE" dirty="0">
                <a:solidFill>
                  <a:srgbClr val="000000"/>
                </a:solidFill>
              </a:rPr>
            </a:br>
            <a:r>
              <a:rPr lang="de-DE" dirty="0">
                <a:solidFill>
                  <a:srgbClr val="000000"/>
                </a:solidFill>
              </a:rPr>
              <a:t>   </a:t>
            </a:r>
            <a:r>
              <a:rPr lang="de-DE" dirty="0" err="1">
                <a:solidFill>
                  <a:srgbClr val="000000"/>
                </a:solidFill>
              </a:rPr>
              <a:t>Properties.Add</a:t>
            </a:r>
            <a:r>
              <a:rPr lang="de-DE" dirty="0">
                <a:solidFill>
                  <a:srgbClr val="000000"/>
                </a:solidFill>
              </a:rPr>
              <a:t>(</a:t>
            </a:r>
            <a:r>
              <a:rPr lang="de-DE" dirty="0">
                <a:solidFill>
                  <a:srgbClr val="A31515"/>
                </a:solidFill>
              </a:rPr>
              <a:t>"Type"</a:t>
            </a:r>
            <a:r>
              <a:rPr lang="de-DE" dirty="0">
                <a:solidFill>
                  <a:srgbClr val="000000"/>
                </a:solidFill>
              </a:rPr>
              <a:t>, </a:t>
            </a:r>
            <a:r>
              <a:rPr lang="de-DE" dirty="0">
                <a:solidFill>
                  <a:srgbClr val="A31515"/>
                </a:solidFill>
              </a:rPr>
              <a:t>"</a:t>
            </a:r>
            <a:r>
              <a:rPr lang="de-DE" dirty="0" err="1">
                <a:solidFill>
                  <a:srgbClr val="A31515"/>
                </a:solidFill>
              </a:rPr>
              <a:t>Telemetry</a:t>
            </a:r>
            <a:r>
              <a:rPr lang="de-DE" dirty="0">
                <a:solidFill>
                  <a:srgbClr val="A31515"/>
                </a:solidFill>
              </a:rPr>
              <a:t>_"</a:t>
            </a:r>
            <a:r>
              <a:rPr lang="de-DE" dirty="0">
                <a:solidFill>
                  <a:srgbClr val="000000"/>
                </a:solidFill>
              </a:rPr>
              <a:t> +  </a:t>
            </a:r>
            <a:r>
              <a:rPr lang="de-DE" dirty="0" err="1">
                <a:solidFill>
                  <a:srgbClr val="000000"/>
                </a:solidFill>
              </a:rPr>
              <a:t>DateTime.Now.ToLongTimeString</a:t>
            </a:r>
            <a:r>
              <a:rPr lang="de-DE" dirty="0">
                <a:solidFill>
                  <a:srgbClr val="000000"/>
                </a:solidFill>
              </a:rPr>
              <a:t>());</a:t>
            </a:r>
            <a:br>
              <a:rPr lang="de-DE" dirty="0">
                <a:solidFill>
                  <a:srgbClr val="000000"/>
                </a:solidFill>
              </a:rPr>
            </a:br>
            <a:r>
              <a:rPr lang="de-DE" dirty="0">
                <a:solidFill>
                  <a:srgbClr val="000000"/>
                </a:solidFill>
              </a:rPr>
              <a:t>} </a:t>
            </a:r>
            <a:br>
              <a:rPr lang="de-DE" dirty="0">
                <a:solidFill>
                  <a:srgbClr val="000000"/>
                </a:solidFill>
              </a:rPr>
            </a:br>
            <a:r>
              <a:rPr lang="de-DE" dirty="0">
                <a:solidFill>
                  <a:srgbClr val="000000"/>
                </a:solidFill>
              </a:rPr>
              <a:t>    </a:t>
            </a:r>
            <a:r>
              <a:rPr lang="de-DE" dirty="0" err="1">
                <a:solidFill>
                  <a:srgbClr val="0000FF"/>
                </a:solidFill>
              </a:rPr>
              <a:t>await</a:t>
            </a:r>
            <a:r>
              <a:rPr lang="de-DE" dirty="0">
                <a:solidFill>
                  <a:srgbClr val="000000"/>
                </a:solidFill>
              </a:rPr>
              <a:t> </a:t>
            </a:r>
            <a:r>
              <a:rPr lang="de-DE" dirty="0" err="1">
                <a:solidFill>
                  <a:srgbClr val="000000"/>
                </a:solidFill>
              </a:rPr>
              <a:t>client.SendAsync</a:t>
            </a:r>
            <a:r>
              <a:rPr lang="de-DE" dirty="0">
                <a:solidFill>
                  <a:srgbClr val="000000"/>
                </a:solidFill>
              </a:rPr>
              <a:t>(</a:t>
            </a:r>
            <a:r>
              <a:rPr lang="de-DE" dirty="0" err="1">
                <a:solidFill>
                  <a:srgbClr val="000000"/>
                </a:solidFill>
              </a:rPr>
              <a:t>data</a:t>
            </a:r>
            <a:r>
              <a:rPr lang="de-DE" dirty="0">
                <a:solidFill>
                  <a:srgbClr val="000000"/>
                </a:solidFill>
              </a:rPr>
              <a:t>); </a:t>
            </a:r>
            <a:br>
              <a:rPr lang="de-DE" dirty="0">
                <a:solidFill>
                  <a:srgbClr val="000000"/>
                </a:solidFill>
              </a:rPr>
            </a:br>
            <a:endParaRPr lang="de-DE" dirty="0"/>
          </a:p>
        </p:txBody>
      </p:sp>
      <p:sp>
        <p:nvSpPr>
          <p:cNvPr id="6" name="Rectangular Callout 5"/>
          <p:cNvSpPr/>
          <p:nvPr/>
        </p:nvSpPr>
        <p:spPr>
          <a:xfrm>
            <a:off x="855068" y="1836389"/>
            <a:ext cx="1727642" cy="728195"/>
          </a:xfrm>
          <a:prstGeom prst="wedgeRectCallout">
            <a:avLst>
              <a:gd name="adj1" fmla="val 80660"/>
              <a:gd name="adj2" fmla="val 451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Publishers send continuously events (messages) to hub.</a:t>
            </a:r>
            <a:endParaRPr lang="de-DE" sz="1200" dirty="0">
              <a:solidFill>
                <a:srgbClr val="00206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0713" y="1836389"/>
            <a:ext cx="276534" cy="27653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000" y="1911106"/>
            <a:ext cx="276534" cy="27653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9894" y="1989198"/>
            <a:ext cx="276534" cy="27653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0737" y="2066247"/>
            <a:ext cx="276534" cy="27653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036" y="2127587"/>
            <a:ext cx="276534" cy="276534"/>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137" y="2057759"/>
            <a:ext cx="276534" cy="27653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4252" y="1765859"/>
            <a:ext cx="276534" cy="276534"/>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0383" y="1475571"/>
            <a:ext cx="276534" cy="27653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6671" y="2483292"/>
            <a:ext cx="276534" cy="27653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519" y="2726400"/>
            <a:ext cx="276534" cy="276534"/>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6417" y="3002934"/>
            <a:ext cx="276534" cy="276534"/>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4752" y="1765859"/>
            <a:ext cx="276534" cy="276534"/>
          </a:xfrm>
          <a:prstGeom prst="rect">
            <a:avLst/>
          </a:prstGeom>
        </p:spPr>
      </p:pic>
    </p:spTree>
    <p:extLst>
      <p:ext uri="{BB962C8B-B14F-4D97-AF65-F5344CB8AC3E}">
        <p14:creationId xmlns:p14="http://schemas.microsoft.com/office/powerpoint/2010/main" val="485838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Events</a:t>
            </a:r>
            <a:endParaRPr lang="de-DE" dirty="0"/>
          </a:p>
        </p:txBody>
      </p:sp>
      <p:sp>
        <p:nvSpPr>
          <p:cNvPr id="3" name="Content Placeholder 2"/>
          <p:cNvSpPr>
            <a:spLocks noGrp="1"/>
          </p:cNvSpPr>
          <p:nvPr>
            <p:ph sz="half" idx="4294967295"/>
          </p:nvPr>
        </p:nvSpPr>
        <p:spPr>
          <a:xfrm>
            <a:off x="1257300" y="1681163"/>
            <a:ext cx="7886700" cy="4389437"/>
          </a:xfrm>
        </p:spPr>
        <p:txBody>
          <a:bodyPr/>
          <a:lstStyle/>
          <a:p>
            <a:r>
              <a:rPr lang="en-US" dirty="0"/>
              <a:t>Two ways of consuming events</a:t>
            </a:r>
          </a:p>
          <a:p>
            <a:pPr lvl="1"/>
            <a:r>
              <a:rPr lang="en-US" dirty="0"/>
              <a:t>Direct Consumer</a:t>
            </a:r>
          </a:p>
          <a:p>
            <a:pPr lvl="1"/>
            <a:r>
              <a:rPr lang="en-US" dirty="0" err="1"/>
              <a:t>EventProcessorHost</a:t>
            </a:r>
            <a:endParaRPr lang="de-DE" dirty="0"/>
          </a:p>
        </p:txBody>
      </p:sp>
    </p:spTree>
    <p:extLst>
      <p:ext uri="{BB962C8B-B14F-4D97-AF65-F5344CB8AC3E}">
        <p14:creationId xmlns:p14="http://schemas.microsoft.com/office/powerpoint/2010/main" val="38711445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Consumer</a:t>
            </a:r>
            <a:endParaRPr lang="de-DE" dirty="0"/>
          </a:p>
        </p:txBody>
      </p:sp>
      <p:sp>
        <p:nvSpPr>
          <p:cNvPr id="4" name="Rectangle 3"/>
          <p:cNvSpPr/>
          <p:nvPr/>
        </p:nvSpPr>
        <p:spPr>
          <a:xfrm>
            <a:off x="628650" y="1685194"/>
            <a:ext cx="8515350" cy="3970318"/>
          </a:xfrm>
          <a:prstGeom prst="rect">
            <a:avLst/>
          </a:prstGeom>
        </p:spPr>
        <p:txBody>
          <a:bodyPr wrap="square">
            <a:spAutoFit/>
          </a:bodyPr>
          <a:lstStyle/>
          <a:p>
            <a:r>
              <a:rPr lang="de-DE" b="1" dirty="0" err="1">
                <a:solidFill>
                  <a:srgbClr val="000000"/>
                </a:solidFill>
              </a:rPr>
              <a:t>EventHubConsumerGroup</a:t>
            </a:r>
            <a:r>
              <a:rPr lang="de-DE" dirty="0">
                <a:solidFill>
                  <a:srgbClr val="000000"/>
                </a:solidFill>
              </a:rPr>
              <a:t> </a:t>
            </a:r>
            <a:r>
              <a:rPr lang="de-DE" dirty="0" err="1">
                <a:solidFill>
                  <a:srgbClr val="0000FF"/>
                </a:solidFill>
              </a:rPr>
              <a:t>group</a:t>
            </a:r>
            <a:r>
              <a:rPr lang="de-DE" dirty="0">
                <a:solidFill>
                  <a:srgbClr val="000000"/>
                </a:solidFill>
              </a:rPr>
              <a:t> = </a:t>
            </a:r>
            <a:r>
              <a:rPr lang="de-DE" dirty="0" err="1">
                <a:solidFill>
                  <a:srgbClr val="000000"/>
                </a:solidFill>
              </a:rPr>
              <a:t>client.GetDefaultConsumerGroup</a:t>
            </a:r>
            <a:r>
              <a:rPr lang="de-DE" dirty="0">
                <a:solidFill>
                  <a:srgbClr val="000000"/>
                </a:solidFill>
              </a:rPr>
              <a:t>(); </a:t>
            </a:r>
          </a:p>
          <a:p>
            <a:r>
              <a:rPr lang="de-DE" dirty="0" err="1">
                <a:solidFill>
                  <a:srgbClr val="0000FF"/>
                </a:solidFill>
              </a:rPr>
              <a:t>var</a:t>
            </a:r>
            <a:r>
              <a:rPr lang="de-DE" dirty="0">
                <a:solidFill>
                  <a:srgbClr val="000000"/>
                </a:solidFill>
              </a:rPr>
              <a:t> </a:t>
            </a:r>
            <a:r>
              <a:rPr lang="de-DE" dirty="0" err="1">
                <a:solidFill>
                  <a:srgbClr val="000000"/>
                </a:solidFill>
              </a:rPr>
              <a:t>receiver</a:t>
            </a:r>
            <a:r>
              <a:rPr lang="de-DE" dirty="0">
                <a:solidFill>
                  <a:srgbClr val="000000"/>
                </a:solidFill>
              </a:rPr>
              <a:t> = </a:t>
            </a:r>
            <a:r>
              <a:rPr lang="de-DE" dirty="0" err="1">
                <a:solidFill>
                  <a:srgbClr val="0000FF"/>
                </a:solidFill>
              </a:rPr>
              <a:t>group</a:t>
            </a:r>
            <a:r>
              <a:rPr lang="de-DE" dirty="0" err="1">
                <a:solidFill>
                  <a:srgbClr val="000000"/>
                </a:solidFill>
              </a:rPr>
              <a:t>.CreateReceiver</a:t>
            </a:r>
            <a:r>
              <a:rPr lang="de-DE" dirty="0">
                <a:solidFill>
                  <a:srgbClr val="000000"/>
                </a:solidFill>
              </a:rPr>
              <a:t>(</a:t>
            </a:r>
            <a:r>
              <a:rPr lang="de-DE" b="1" dirty="0" err="1">
                <a:solidFill>
                  <a:srgbClr val="000000"/>
                </a:solidFill>
              </a:rPr>
              <a:t>client.GetRuntimeInformation</a:t>
            </a:r>
            <a:r>
              <a:rPr lang="de-DE" b="1" dirty="0">
                <a:solidFill>
                  <a:srgbClr val="000000"/>
                </a:solidFill>
              </a:rPr>
              <a:t>().</a:t>
            </a:r>
            <a:r>
              <a:rPr lang="de-DE" b="1" dirty="0" err="1">
                <a:solidFill>
                  <a:srgbClr val="000000"/>
                </a:solidFill>
              </a:rPr>
              <a:t>PartitionIds</a:t>
            </a:r>
            <a:r>
              <a:rPr lang="de-DE" b="1" dirty="0">
                <a:solidFill>
                  <a:srgbClr val="000000"/>
                </a:solidFill>
              </a:rPr>
              <a:t>[0]</a:t>
            </a:r>
            <a:r>
              <a:rPr lang="de-DE" dirty="0">
                <a:solidFill>
                  <a:srgbClr val="000000"/>
                </a:solidFill>
              </a:rPr>
              <a:t>);</a:t>
            </a:r>
          </a:p>
          <a:p>
            <a:br>
              <a:rPr lang="de-DE" dirty="0">
                <a:solidFill>
                  <a:srgbClr val="0000FF"/>
                </a:solidFill>
              </a:rPr>
            </a:br>
            <a:r>
              <a:rPr lang="de-DE" dirty="0" err="1">
                <a:solidFill>
                  <a:srgbClr val="0000FF"/>
                </a:solidFill>
              </a:rPr>
              <a:t>bool</a:t>
            </a:r>
            <a:r>
              <a:rPr lang="de-DE" dirty="0"/>
              <a:t> </a:t>
            </a:r>
            <a:r>
              <a:rPr lang="de-DE" dirty="0" err="1"/>
              <a:t>receive</a:t>
            </a:r>
            <a:r>
              <a:rPr lang="de-DE" dirty="0"/>
              <a:t> = </a:t>
            </a:r>
            <a:r>
              <a:rPr lang="de-DE" dirty="0" err="1"/>
              <a:t>true</a:t>
            </a:r>
            <a:r>
              <a:rPr lang="de-DE" dirty="0"/>
              <a:t>; </a:t>
            </a:r>
            <a:br>
              <a:rPr lang="de-DE" dirty="0"/>
            </a:br>
            <a:r>
              <a:rPr lang="de-DE" dirty="0" err="1">
                <a:solidFill>
                  <a:srgbClr val="0000FF"/>
                </a:solidFill>
              </a:rPr>
              <a:t>string</a:t>
            </a:r>
            <a:r>
              <a:rPr lang="de-DE" dirty="0"/>
              <a:t> </a:t>
            </a:r>
            <a:r>
              <a:rPr lang="de-DE" dirty="0" err="1"/>
              <a:t>myOffset</a:t>
            </a:r>
            <a:r>
              <a:rPr lang="de-DE" dirty="0"/>
              <a:t>; </a:t>
            </a:r>
            <a:br>
              <a:rPr lang="de-DE" dirty="0"/>
            </a:br>
            <a:br>
              <a:rPr lang="de-DE" dirty="0"/>
            </a:br>
            <a:r>
              <a:rPr lang="de-DE" dirty="0" err="1">
                <a:solidFill>
                  <a:srgbClr val="0000FF"/>
                </a:solidFill>
              </a:rPr>
              <a:t>while</a:t>
            </a:r>
            <a:r>
              <a:rPr lang="de-DE" dirty="0">
                <a:solidFill>
                  <a:srgbClr val="0000FF"/>
                </a:solidFill>
              </a:rPr>
              <a:t>(</a:t>
            </a:r>
            <a:r>
              <a:rPr lang="de-DE" dirty="0" err="1">
                <a:solidFill>
                  <a:srgbClr val="0000FF"/>
                </a:solidFill>
              </a:rPr>
              <a:t>receive</a:t>
            </a:r>
            <a:r>
              <a:rPr lang="de-DE" dirty="0"/>
              <a:t>) </a:t>
            </a:r>
            <a:br>
              <a:rPr lang="de-DE" dirty="0"/>
            </a:br>
            <a:r>
              <a:rPr lang="de-DE" dirty="0"/>
              <a:t>{ </a:t>
            </a:r>
            <a:br>
              <a:rPr lang="de-DE" dirty="0"/>
            </a:br>
            <a:r>
              <a:rPr lang="de-DE" dirty="0"/>
              <a:t>   </a:t>
            </a:r>
            <a:r>
              <a:rPr lang="de-DE" dirty="0" err="1">
                <a:solidFill>
                  <a:srgbClr val="0000FF"/>
                </a:solidFill>
              </a:rPr>
              <a:t>var</a:t>
            </a:r>
            <a:r>
              <a:rPr lang="de-DE" dirty="0"/>
              <a:t> </a:t>
            </a:r>
            <a:r>
              <a:rPr lang="de-DE" dirty="0" err="1"/>
              <a:t>message</a:t>
            </a:r>
            <a:r>
              <a:rPr lang="de-DE" dirty="0"/>
              <a:t> = </a:t>
            </a:r>
            <a:r>
              <a:rPr lang="de-DE" dirty="0" err="1"/>
              <a:t>receiver.Receive</a:t>
            </a:r>
            <a:r>
              <a:rPr lang="de-DE" dirty="0"/>
              <a:t>(); </a:t>
            </a:r>
            <a:br>
              <a:rPr lang="de-DE" dirty="0"/>
            </a:br>
            <a:r>
              <a:rPr lang="de-DE" dirty="0"/>
              <a:t>   </a:t>
            </a:r>
            <a:r>
              <a:rPr lang="de-DE" dirty="0" err="1"/>
              <a:t>myOffset</a:t>
            </a:r>
            <a:r>
              <a:rPr lang="de-DE" dirty="0"/>
              <a:t> = </a:t>
            </a:r>
            <a:r>
              <a:rPr lang="de-DE" dirty="0" err="1"/>
              <a:t>message.Offset</a:t>
            </a:r>
            <a:r>
              <a:rPr lang="de-DE" dirty="0"/>
              <a:t>;</a:t>
            </a:r>
            <a:br>
              <a:rPr lang="de-DE" dirty="0"/>
            </a:br>
            <a:r>
              <a:rPr lang="de-DE" dirty="0"/>
              <a:t>   </a:t>
            </a:r>
            <a:r>
              <a:rPr lang="de-DE" dirty="0" err="1">
                <a:solidFill>
                  <a:srgbClr val="0000FF"/>
                </a:solidFill>
              </a:rPr>
              <a:t>string</a:t>
            </a:r>
            <a:r>
              <a:rPr lang="de-DE" dirty="0"/>
              <a:t> </a:t>
            </a:r>
            <a:r>
              <a:rPr lang="de-DE" dirty="0" err="1"/>
              <a:t>body</a:t>
            </a:r>
            <a:r>
              <a:rPr lang="de-DE" dirty="0"/>
              <a:t> = Encoding.UTF8.GetString(</a:t>
            </a:r>
            <a:r>
              <a:rPr lang="de-DE" dirty="0" err="1"/>
              <a:t>message.GetBytes</a:t>
            </a:r>
            <a:r>
              <a:rPr lang="de-DE" dirty="0"/>
              <a:t>());    </a:t>
            </a:r>
            <a:br>
              <a:rPr lang="de-DE" dirty="0"/>
            </a:br>
            <a:r>
              <a:rPr lang="de-DE" dirty="0"/>
              <a:t>   </a:t>
            </a:r>
            <a:r>
              <a:rPr lang="de-DE" dirty="0" err="1"/>
              <a:t>Console.WriteLine</a:t>
            </a:r>
            <a:r>
              <a:rPr lang="de-DE" dirty="0"/>
              <a:t>(</a:t>
            </a:r>
            <a:r>
              <a:rPr lang="de-DE" dirty="0" err="1"/>
              <a:t>String.Format</a:t>
            </a:r>
            <a:r>
              <a:rPr lang="de-DE" dirty="0"/>
              <a:t>("</a:t>
            </a:r>
            <a:r>
              <a:rPr lang="de-DE" dirty="0" err="1"/>
              <a:t>Received</a:t>
            </a:r>
            <a:r>
              <a:rPr lang="de-DE" dirty="0"/>
              <a:t> </a:t>
            </a:r>
            <a:r>
              <a:rPr lang="de-DE" dirty="0" err="1"/>
              <a:t>message</a:t>
            </a:r>
            <a:r>
              <a:rPr lang="de-DE" dirty="0"/>
              <a:t> </a:t>
            </a:r>
            <a:r>
              <a:rPr lang="de-DE" dirty="0" err="1"/>
              <a:t>offset</a:t>
            </a:r>
            <a:r>
              <a:rPr lang="de-DE" dirty="0"/>
              <a:t>: {0} \</a:t>
            </a:r>
            <a:r>
              <a:rPr lang="de-DE" dirty="0" err="1"/>
              <a:t>nbody</a:t>
            </a:r>
            <a:r>
              <a:rPr lang="de-DE" dirty="0"/>
              <a:t>: {1}",</a:t>
            </a:r>
            <a:br>
              <a:rPr lang="de-DE" dirty="0"/>
            </a:br>
            <a:r>
              <a:rPr lang="de-DE" dirty="0"/>
              <a:t>   </a:t>
            </a:r>
            <a:r>
              <a:rPr lang="de-DE" dirty="0" err="1"/>
              <a:t>myOffset</a:t>
            </a:r>
            <a:r>
              <a:rPr lang="de-DE" dirty="0"/>
              <a:t>, </a:t>
            </a:r>
            <a:r>
              <a:rPr lang="de-DE" dirty="0" err="1"/>
              <a:t>body</a:t>
            </a:r>
            <a:r>
              <a:rPr lang="de-DE" dirty="0"/>
              <a:t>)); </a:t>
            </a:r>
            <a:br>
              <a:rPr lang="de-DE" dirty="0"/>
            </a:br>
            <a:r>
              <a:rPr lang="de-DE" dirty="0"/>
              <a:t>} </a:t>
            </a:r>
          </a:p>
        </p:txBody>
      </p:sp>
    </p:spTree>
    <p:extLst>
      <p:ext uri="{BB962C8B-B14F-4D97-AF65-F5344CB8AC3E}">
        <p14:creationId xmlns:p14="http://schemas.microsoft.com/office/powerpoint/2010/main" val="22197593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a:latin typeface="Segoe UI" pitchFamily="34" charset="0"/>
                <a:ea typeface="Segoe UI" pitchFamily="34" charset="0"/>
                <a:cs typeface="Segoe UI" pitchFamily="34" charset="0"/>
              </a:rPr>
              <a:t>Agenda</a:t>
            </a:r>
            <a:endParaRPr lang="de-DE" sz="4000" b="0" dirty="0">
              <a:latin typeface="Segoe UI" pitchFamily="34" charset="0"/>
              <a:ea typeface="Segoe UI" pitchFamily="34" charset="0"/>
              <a:cs typeface="Segoe UI" pitchFamily="34" charset="0"/>
            </a:endParaRPr>
          </a:p>
        </p:txBody>
      </p:sp>
      <p:sp>
        <p:nvSpPr>
          <p:cNvPr id="14" name="Rectangle 13"/>
          <p:cNvSpPr/>
          <p:nvPr/>
        </p:nvSpPr>
        <p:spPr>
          <a:xfrm>
            <a:off x="4861743" y="2579524"/>
            <a:ext cx="1584176" cy="10801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pitchFamily="34" charset="0"/>
                <a:ea typeface="Segoe UI" pitchFamily="34" charset="0"/>
                <a:cs typeface="Segoe UI" pitchFamily="34" charset="0"/>
              </a:rPr>
              <a:t>Streaming</a:t>
            </a:r>
          </a:p>
          <a:p>
            <a:pPr algn="ctr"/>
            <a:r>
              <a:rPr lang="en-US" dirty="0">
                <a:solidFill>
                  <a:schemeClr val="bg1"/>
                </a:solidFill>
                <a:latin typeface="Segoe UI" pitchFamily="34" charset="0"/>
                <a:ea typeface="Segoe UI" pitchFamily="34" charset="0"/>
                <a:cs typeface="Segoe UI" pitchFamily="34" charset="0"/>
              </a:rPr>
              <a:t>( IoT )</a:t>
            </a:r>
            <a:endParaRPr lang="de-DE" dirty="0">
              <a:solidFill>
                <a:schemeClr val="bg1"/>
              </a:solidFill>
              <a:latin typeface="Segoe UI" pitchFamily="34" charset="0"/>
              <a:ea typeface="Segoe UI" pitchFamily="34" charset="0"/>
              <a:cs typeface="Segoe UI" pitchFamily="34" charset="0"/>
            </a:endParaRPr>
          </a:p>
        </p:txBody>
      </p:sp>
      <p:sp>
        <p:nvSpPr>
          <p:cNvPr id="19" name="Rectangle 18"/>
          <p:cNvSpPr/>
          <p:nvPr/>
        </p:nvSpPr>
        <p:spPr>
          <a:xfrm>
            <a:off x="3198646" y="2579524"/>
            <a:ext cx="1584176" cy="108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UI" pitchFamily="34" charset="0"/>
                <a:ea typeface="Segoe UI" pitchFamily="34" charset="0"/>
                <a:cs typeface="Segoe UI" pitchFamily="34" charset="0"/>
              </a:rPr>
              <a:t>Messaging</a:t>
            </a:r>
            <a:br>
              <a:rPr lang="en-US" sz="1600" dirty="0">
                <a:latin typeface="Segoe UI" pitchFamily="34" charset="0"/>
                <a:ea typeface="Segoe UI" pitchFamily="34" charset="0"/>
                <a:cs typeface="Segoe UI" pitchFamily="34" charset="0"/>
              </a:rPr>
            </a:br>
            <a:r>
              <a:rPr lang="en-US" sz="1600" dirty="0">
                <a:latin typeface="Segoe UI" pitchFamily="34" charset="0"/>
                <a:ea typeface="Segoe UI" pitchFamily="34" charset="0"/>
                <a:cs typeface="Segoe UI" pitchFamily="34" charset="0"/>
              </a:rPr>
              <a:t>(Dist. Systems</a:t>
            </a:r>
          </a:p>
          <a:p>
            <a:pPr algn="ctr"/>
            <a:r>
              <a:rPr lang="en-US" sz="1600" dirty="0">
                <a:latin typeface="Segoe UI" pitchFamily="34" charset="0"/>
                <a:ea typeface="Segoe UI" pitchFamily="34" charset="0"/>
                <a:cs typeface="Segoe UI" pitchFamily="34" charset="0"/>
              </a:rPr>
              <a:t>Integration)</a:t>
            </a:r>
            <a:endParaRPr lang="de-DE" sz="16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899850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2720" y="2218980"/>
            <a:ext cx="5458560" cy="4599858"/>
          </a:xfrm>
          <a:prstGeom prst="rect">
            <a:avLst/>
          </a:prstGeom>
        </p:spPr>
      </p:pic>
      <p:sp>
        <p:nvSpPr>
          <p:cNvPr id="2" name="Title 1"/>
          <p:cNvSpPr>
            <a:spLocks noGrp="1"/>
          </p:cNvSpPr>
          <p:nvPr>
            <p:ph type="title"/>
          </p:nvPr>
        </p:nvSpPr>
        <p:spPr/>
        <p:txBody>
          <a:bodyPr/>
          <a:lstStyle/>
          <a:p>
            <a:r>
              <a:rPr lang="en-US" dirty="0" err="1"/>
              <a:t>EventProcessorHost</a:t>
            </a:r>
            <a:endParaRPr lang="de-DE" dirty="0"/>
          </a:p>
        </p:txBody>
      </p:sp>
      <p:sp>
        <p:nvSpPr>
          <p:cNvPr id="3" name="Content Placeholder 2"/>
          <p:cNvSpPr>
            <a:spLocks noGrp="1"/>
          </p:cNvSpPr>
          <p:nvPr>
            <p:ph sz="half" idx="4294967295"/>
          </p:nvPr>
        </p:nvSpPr>
        <p:spPr>
          <a:xfrm>
            <a:off x="747713" y="1492250"/>
            <a:ext cx="8396287" cy="1454150"/>
          </a:xfrm>
        </p:spPr>
        <p:txBody>
          <a:bodyPr/>
          <a:lstStyle/>
          <a:p>
            <a:r>
              <a:rPr lang="en-US" dirty="0"/>
              <a:t>one processor instance (consumer) per partition!</a:t>
            </a:r>
          </a:p>
          <a:p>
            <a:r>
              <a:rPr lang="en-US" dirty="0"/>
              <a:t>No competing consumers!</a:t>
            </a:r>
            <a:endParaRPr lang="de-DE" dirty="0"/>
          </a:p>
        </p:txBody>
      </p:sp>
    </p:spTree>
    <p:extLst>
      <p:ext uri="{BB962C8B-B14F-4D97-AF65-F5344CB8AC3E}">
        <p14:creationId xmlns:p14="http://schemas.microsoft.com/office/powerpoint/2010/main" val="32656208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EH with Multiple “Workers”</a:t>
            </a:r>
            <a:endParaRPr lang="de-DE" dirty="0"/>
          </a:p>
        </p:txBody>
      </p:sp>
      <p:pic>
        <p:nvPicPr>
          <p:cNvPr id="4" name="Picture 3"/>
          <p:cNvPicPr>
            <a:picLocks noChangeAspect="1"/>
          </p:cNvPicPr>
          <p:nvPr/>
        </p:nvPicPr>
        <p:blipFill>
          <a:blip r:embed="rId2"/>
          <a:stretch>
            <a:fillRect/>
          </a:stretch>
        </p:blipFill>
        <p:spPr>
          <a:xfrm>
            <a:off x="2462890" y="1782695"/>
            <a:ext cx="4218220" cy="4060971"/>
          </a:xfrm>
          <a:prstGeom prst="rect">
            <a:avLst/>
          </a:prstGeom>
        </p:spPr>
      </p:pic>
    </p:spTree>
    <p:extLst>
      <p:ext uri="{BB962C8B-B14F-4D97-AF65-F5344CB8AC3E}">
        <p14:creationId xmlns:p14="http://schemas.microsoft.com/office/powerpoint/2010/main" val="13562084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Partitions and TUs</a:t>
            </a:r>
            <a:endParaRPr lang="de-DE" dirty="0"/>
          </a:p>
        </p:txBody>
      </p:sp>
      <p:pic>
        <p:nvPicPr>
          <p:cNvPr id="4" name="Picture 3"/>
          <p:cNvPicPr>
            <a:picLocks noChangeAspect="1"/>
          </p:cNvPicPr>
          <p:nvPr/>
        </p:nvPicPr>
        <p:blipFill>
          <a:blip r:embed="rId2"/>
          <a:stretch>
            <a:fillRect/>
          </a:stretch>
        </p:blipFill>
        <p:spPr>
          <a:xfrm>
            <a:off x="293757" y="1678697"/>
            <a:ext cx="7257174" cy="4436169"/>
          </a:xfrm>
          <a:prstGeom prst="rect">
            <a:avLst/>
          </a:prstGeom>
        </p:spPr>
      </p:pic>
    </p:spTree>
    <p:extLst>
      <p:ext uri="{BB962C8B-B14F-4D97-AF65-F5344CB8AC3E}">
        <p14:creationId xmlns:p14="http://schemas.microsoft.com/office/powerpoint/2010/main" val="1355698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can we scale?</a:t>
            </a:r>
            <a:endParaRPr lang="de-DE" dirty="0"/>
          </a:p>
        </p:txBody>
      </p:sp>
      <p:pic>
        <p:nvPicPr>
          <p:cNvPr id="4" name="Picture 3"/>
          <p:cNvPicPr>
            <a:picLocks noChangeAspect="1"/>
          </p:cNvPicPr>
          <p:nvPr/>
        </p:nvPicPr>
        <p:blipFill>
          <a:blip r:embed="rId2"/>
          <a:stretch>
            <a:fillRect/>
          </a:stretch>
        </p:blipFill>
        <p:spPr>
          <a:xfrm>
            <a:off x="767534" y="1667435"/>
            <a:ext cx="6219653" cy="4444853"/>
          </a:xfrm>
          <a:prstGeom prst="rect">
            <a:avLst/>
          </a:prstGeom>
        </p:spPr>
      </p:pic>
      <p:sp>
        <p:nvSpPr>
          <p:cNvPr id="5" name="Rectangle 4"/>
          <p:cNvSpPr/>
          <p:nvPr/>
        </p:nvSpPr>
        <p:spPr>
          <a:xfrm>
            <a:off x="5785388" y="5162409"/>
            <a:ext cx="3358612" cy="369332"/>
          </a:xfrm>
          <a:prstGeom prst="rect">
            <a:avLst/>
          </a:prstGeom>
        </p:spPr>
        <p:txBody>
          <a:bodyPr wrap="none">
            <a:spAutoFit/>
          </a:bodyPr>
          <a:lstStyle/>
          <a:p>
            <a:r>
              <a:rPr lang="de-DE" dirty="0"/>
              <a:t>2 880 000 * 60 *24 = 4147200000</a:t>
            </a:r>
          </a:p>
        </p:txBody>
      </p:sp>
      <p:sp>
        <p:nvSpPr>
          <p:cNvPr id="6" name="Rectangle 5"/>
          <p:cNvSpPr/>
          <p:nvPr/>
        </p:nvSpPr>
        <p:spPr>
          <a:xfrm>
            <a:off x="5736187" y="3889861"/>
            <a:ext cx="2624436" cy="369332"/>
          </a:xfrm>
          <a:prstGeom prst="rect">
            <a:avLst/>
          </a:prstGeom>
        </p:spPr>
        <p:txBody>
          <a:bodyPr wrap="none">
            <a:spAutoFit/>
          </a:bodyPr>
          <a:lstStyle/>
          <a:p>
            <a:r>
              <a:rPr lang="de-DE" dirty="0"/>
              <a:t>12*4*1000*60=2 880 000</a:t>
            </a:r>
          </a:p>
        </p:txBody>
      </p:sp>
    </p:spTree>
    <p:extLst>
      <p:ext uri="{BB962C8B-B14F-4D97-AF65-F5344CB8AC3E}">
        <p14:creationId xmlns:p14="http://schemas.microsoft.com/office/powerpoint/2010/main" val="34488925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Azure Portal</a:t>
            </a:r>
            <a:br>
              <a:rPr lang="en-US" sz="1600" dirty="0"/>
            </a:br>
            <a:r>
              <a:rPr lang="en-US" dirty="0"/>
              <a:t>How to start?</a:t>
            </a:r>
            <a:endParaRPr lang="de-DE" dirty="0"/>
          </a:p>
        </p:txBody>
      </p:sp>
      <p:sp>
        <p:nvSpPr>
          <p:cNvPr id="3" name="Rectangle 2">
            <a:extLst>
              <a:ext uri="{FF2B5EF4-FFF2-40B4-BE49-F238E27FC236}">
                <a16:creationId xmlns:a16="http://schemas.microsoft.com/office/drawing/2014/main" id="{8ED7399A-988A-4F31-B536-91AA956CC31E}"/>
              </a:ext>
            </a:extLst>
          </p:cNvPr>
          <p:cNvSpPr/>
          <p:nvPr/>
        </p:nvSpPr>
        <p:spPr>
          <a:xfrm>
            <a:off x="380197" y="2797107"/>
            <a:ext cx="8816741" cy="369332"/>
          </a:xfrm>
          <a:prstGeom prst="rect">
            <a:avLst/>
          </a:prstGeom>
        </p:spPr>
        <p:txBody>
          <a:bodyPr wrap="square">
            <a:spAutoFit/>
          </a:bodyPr>
          <a:lstStyle/>
          <a:p>
            <a:r>
              <a:rPr lang="de-DE" dirty="0">
                <a:hlinkClick r:id="rId2"/>
              </a:rPr>
              <a:t>https://docs.microsoft.com/en-us/azure/event-hubs</a:t>
            </a:r>
            <a:r>
              <a:rPr lang="de-DE">
                <a:hlinkClick r:id="rId2"/>
              </a:rPr>
              <a:t>/event-hubs-quickstart-portal</a:t>
            </a:r>
            <a:r>
              <a:rPr lang="de-DE"/>
              <a:t> </a:t>
            </a:r>
            <a:endParaRPr lang="de-DE" dirty="0"/>
          </a:p>
        </p:txBody>
      </p:sp>
    </p:spTree>
    <p:extLst>
      <p:ext uri="{BB962C8B-B14F-4D97-AF65-F5344CB8AC3E}">
        <p14:creationId xmlns:p14="http://schemas.microsoft.com/office/powerpoint/2010/main" val="30595243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endParaRPr lang="de-DE" dirty="0"/>
          </a:p>
        </p:txBody>
      </p:sp>
      <p:sp>
        <p:nvSpPr>
          <p:cNvPr id="3" name="Content Placeholder 2"/>
          <p:cNvSpPr>
            <a:spLocks noGrp="1"/>
          </p:cNvSpPr>
          <p:nvPr>
            <p:ph sz="half" idx="4294967295"/>
          </p:nvPr>
        </p:nvSpPr>
        <p:spPr>
          <a:xfrm>
            <a:off x="0" y="1492250"/>
            <a:ext cx="7886700" cy="4389438"/>
          </a:xfrm>
        </p:spPr>
        <p:txBody>
          <a:bodyPr/>
          <a:lstStyle/>
          <a:p>
            <a:r>
              <a:rPr lang="en-US" dirty="0">
                <a:solidFill>
                  <a:srgbClr val="09009E"/>
                </a:solidFill>
              </a:rPr>
              <a:t>Connect millions </a:t>
            </a:r>
            <a:br>
              <a:rPr lang="en-US" dirty="0">
                <a:solidFill>
                  <a:srgbClr val="09009E"/>
                </a:solidFill>
              </a:rPr>
            </a:br>
            <a:r>
              <a:rPr lang="en-US" dirty="0">
                <a:solidFill>
                  <a:srgbClr val="09009E"/>
                </a:solidFill>
              </a:rPr>
              <a:t>  of devices</a:t>
            </a:r>
            <a:br>
              <a:rPr lang="en-US" dirty="0">
                <a:solidFill>
                  <a:srgbClr val="09009E"/>
                </a:solidFill>
              </a:rPr>
            </a:br>
            <a:r>
              <a:rPr lang="en-US" dirty="0">
                <a:solidFill>
                  <a:srgbClr val="09009E"/>
                </a:solidFill>
              </a:rPr>
              <a:t>  across platforms</a:t>
            </a:r>
            <a:br>
              <a:rPr lang="en-US" dirty="0">
                <a:solidFill>
                  <a:srgbClr val="09009E"/>
                </a:solidFill>
              </a:rPr>
            </a:br>
            <a:endParaRPr lang="en-US" dirty="0">
              <a:solidFill>
                <a:srgbClr val="09009E"/>
              </a:solidFill>
            </a:endParaRPr>
          </a:p>
          <a:p>
            <a:pPr marL="0" indent="0">
              <a:buNone/>
            </a:pPr>
            <a:endParaRPr lang="en-US" dirty="0">
              <a:solidFill>
                <a:srgbClr val="09009E"/>
              </a:solidFill>
            </a:endParaRPr>
          </a:p>
          <a:p>
            <a:endParaRPr lang="en-US" dirty="0">
              <a:solidFill>
                <a:srgbClr val="09009E"/>
              </a:solidFill>
            </a:endParaRPr>
          </a:p>
          <a:p>
            <a:r>
              <a:rPr lang="en-US" dirty="0">
                <a:solidFill>
                  <a:srgbClr val="09009E"/>
                </a:solidFill>
              </a:rPr>
              <a:t>Stream millions </a:t>
            </a:r>
            <a:br>
              <a:rPr lang="en-US" dirty="0">
                <a:solidFill>
                  <a:srgbClr val="09009E"/>
                </a:solidFill>
              </a:rPr>
            </a:br>
            <a:r>
              <a:rPr lang="en-US" dirty="0">
                <a:solidFill>
                  <a:srgbClr val="09009E"/>
                </a:solidFill>
              </a:rPr>
              <a:t> of events per second </a:t>
            </a:r>
            <a:br>
              <a:rPr lang="en-US" dirty="0">
                <a:solidFill>
                  <a:srgbClr val="09009E"/>
                </a:solidFill>
              </a:rPr>
            </a:br>
            <a:r>
              <a:rPr lang="en-US" dirty="0">
                <a:solidFill>
                  <a:srgbClr val="09009E"/>
                </a:solidFill>
              </a:rPr>
              <a:t> into multiple applications</a:t>
            </a:r>
            <a:endParaRPr lang="de-DE" dirty="0">
              <a:solidFill>
                <a:srgbClr val="09009E"/>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871" y="4119564"/>
            <a:ext cx="1905000" cy="171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996" y="1645681"/>
            <a:ext cx="2047875" cy="1762125"/>
          </a:xfrm>
          <a:prstGeom prst="rect">
            <a:avLst/>
          </a:prstGeom>
        </p:spPr>
      </p:pic>
    </p:spTree>
    <p:extLst>
      <p:ext uri="{BB962C8B-B14F-4D97-AF65-F5344CB8AC3E}">
        <p14:creationId xmlns:p14="http://schemas.microsoft.com/office/powerpoint/2010/main" val="41025636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Competing Consumer</a:t>
            </a:r>
            <a:endParaRPr lang="de-D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717" y="1560501"/>
            <a:ext cx="7315200" cy="2857500"/>
          </a:xfrm>
          <a:prstGeom prst="rect">
            <a:avLst/>
          </a:prstGeom>
        </p:spPr>
      </p:pic>
      <p:sp>
        <p:nvSpPr>
          <p:cNvPr id="5" name="Rectangle 4"/>
          <p:cNvSpPr/>
          <p:nvPr/>
        </p:nvSpPr>
        <p:spPr>
          <a:xfrm>
            <a:off x="802716" y="4583088"/>
            <a:ext cx="7712633" cy="1477328"/>
          </a:xfrm>
          <a:prstGeom prst="rect">
            <a:avLst/>
          </a:prstGeom>
        </p:spPr>
        <p:txBody>
          <a:bodyPr wrap="square">
            <a:spAutoFit/>
          </a:bodyPr>
          <a:lstStyle/>
          <a:p>
            <a:pPr marL="285750" indent="-285750">
              <a:buFont typeface="Wingdings" panose="05000000000000000000" pitchFamily="2" charset="2"/>
              <a:buChar char="§"/>
            </a:pPr>
            <a:r>
              <a:rPr lang="en-US" dirty="0">
                <a:solidFill>
                  <a:srgbClr val="09009E"/>
                </a:solidFill>
              </a:rPr>
              <a:t>Queues and topics use a </a:t>
            </a:r>
            <a:r>
              <a:rPr lang="en-US" dirty="0">
                <a:solidFill>
                  <a:srgbClr val="09009E"/>
                </a:solidFill>
                <a:hlinkClick r:id="rId3"/>
              </a:rPr>
              <a:t>Competing Consumer</a:t>
            </a:r>
            <a:r>
              <a:rPr lang="en-US" dirty="0">
                <a:solidFill>
                  <a:srgbClr val="09009E"/>
                </a:solidFill>
              </a:rPr>
              <a:t> model in which each consumer attempts to read from the same queue or resource. </a:t>
            </a:r>
            <a:br>
              <a:rPr lang="en-US" dirty="0">
                <a:solidFill>
                  <a:srgbClr val="09009E"/>
                </a:solidFill>
              </a:rPr>
            </a:br>
            <a:endParaRPr lang="en-US" dirty="0">
              <a:solidFill>
                <a:srgbClr val="09009E"/>
              </a:solidFill>
            </a:endParaRPr>
          </a:p>
          <a:p>
            <a:pPr marL="285750" indent="-285750">
              <a:buFont typeface="Wingdings" panose="05000000000000000000" pitchFamily="2" charset="2"/>
              <a:buChar char="§"/>
            </a:pPr>
            <a:r>
              <a:rPr lang="en-US" dirty="0">
                <a:solidFill>
                  <a:srgbClr val="09009E"/>
                </a:solidFill>
              </a:rPr>
              <a:t>This competition for the resource ultimately results in complexity and scale limits for processing of streaming messages. </a:t>
            </a:r>
          </a:p>
        </p:txBody>
      </p:sp>
    </p:spTree>
    <p:extLst>
      <p:ext uri="{BB962C8B-B14F-4D97-AF65-F5344CB8AC3E}">
        <p14:creationId xmlns:p14="http://schemas.microsoft.com/office/powerpoint/2010/main" val="1120892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Architecture</a:t>
            </a:r>
            <a:endParaRPr lang="de-D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9" y="2851942"/>
            <a:ext cx="8824700" cy="2117928"/>
          </a:xfrm>
          <a:prstGeom prst="rect">
            <a:avLst/>
          </a:prstGeom>
        </p:spPr>
      </p:pic>
    </p:spTree>
    <p:extLst>
      <p:ext uri="{BB962C8B-B14F-4D97-AF65-F5344CB8AC3E}">
        <p14:creationId xmlns:p14="http://schemas.microsoft.com/office/powerpoint/2010/main" val="41922172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 Architecture (Scale Unit)</a:t>
            </a:r>
            <a:br>
              <a:rPr lang="en-US" dirty="0"/>
            </a:br>
            <a:r>
              <a:rPr lang="en-US" sz="1800" dirty="0"/>
              <a:t>Example: Azure Service Bus</a:t>
            </a:r>
            <a:endParaRPr lang="de-DE" dirty="0"/>
          </a:p>
        </p:txBody>
      </p:sp>
      <p:sp>
        <p:nvSpPr>
          <p:cNvPr id="3" name="Content Placeholder 2"/>
          <p:cNvSpPr>
            <a:spLocks noGrp="1"/>
          </p:cNvSpPr>
          <p:nvPr>
            <p:ph sz="half" idx="4294967295"/>
          </p:nvPr>
        </p:nvSpPr>
        <p:spPr>
          <a:xfrm>
            <a:off x="0" y="1492250"/>
            <a:ext cx="7886700" cy="4389438"/>
          </a:xfrm>
        </p:spPr>
        <p:txBody>
          <a:bodyPr/>
          <a:lstStyle/>
          <a:p>
            <a:r>
              <a:rPr lang="en-US" sz="1600" dirty="0"/>
              <a:t>A set of gateway nodes. Gateway nodes authenticate incoming requests and handle </a:t>
            </a:r>
            <a:r>
              <a:rPr lang="en-US" sz="1600" dirty="0">
                <a:solidFill>
                  <a:schemeClr val="bg1">
                    <a:lumMod val="65000"/>
                  </a:schemeClr>
                </a:solidFill>
              </a:rPr>
              <a:t>relay requests</a:t>
            </a:r>
            <a:r>
              <a:rPr lang="en-US" sz="1600" dirty="0"/>
              <a:t>. Each gateway node has a public IP address.</a:t>
            </a:r>
          </a:p>
          <a:p>
            <a:r>
              <a:rPr lang="en-US" sz="1600" dirty="0"/>
              <a:t>A set of messaging broker nodes. Messaging broker nodes process requests concerning messaging entities.</a:t>
            </a:r>
          </a:p>
          <a:p>
            <a:r>
              <a:rPr lang="en-US" sz="1600" dirty="0">
                <a:solidFill>
                  <a:schemeClr val="bg1">
                    <a:lumMod val="65000"/>
                  </a:schemeClr>
                </a:solidFill>
              </a:rPr>
              <a:t>A set of notification nodes. Notification nodes send push notifications to all registered devices.</a:t>
            </a:r>
          </a:p>
          <a:p>
            <a:r>
              <a:rPr lang="en-US" sz="1600" dirty="0"/>
              <a:t>One gateway store. The gateway store holds the data for every entity that is defined in this scale unit. The gateway store is implemented on top of Azure Storage.</a:t>
            </a:r>
          </a:p>
          <a:p>
            <a:r>
              <a:rPr lang="en-US" sz="1600" dirty="0"/>
              <a:t>Many messaging stores. The messaging stores hold the messages of all queues, topics and subscriptions that are defined in this scale unit. It also contains all subscription data. Unless </a:t>
            </a:r>
            <a:r>
              <a:rPr lang="en-US" sz="1600" dirty="0">
                <a:hlinkClick r:id="rId2"/>
              </a:rPr>
              <a:t>Partitioning Messaging Entities</a:t>
            </a:r>
            <a:r>
              <a:rPr lang="en-US" sz="1600" dirty="0"/>
              <a:t> is enabled, a queue or topic is mapped to one messaging store. Subscriptions are stored in the same messaging store as their parent topic. The messaging stores are implemented on top of SQL Azure databases.</a:t>
            </a:r>
          </a:p>
          <a:p>
            <a:r>
              <a:rPr lang="en-US" sz="1600" dirty="0"/>
              <a:t>Multiple registration stores. The registration stores contain device registrations for all notification hubs that are defined in this scale unit. The registration stores are implemented on top of SQL Azure databases</a:t>
            </a:r>
          </a:p>
          <a:p>
            <a:endParaRPr lang="de-DE" dirty="0"/>
          </a:p>
        </p:txBody>
      </p:sp>
      <p:sp>
        <p:nvSpPr>
          <p:cNvPr id="4" name="Rectangle 3"/>
          <p:cNvSpPr/>
          <p:nvPr/>
        </p:nvSpPr>
        <p:spPr>
          <a:xfrm>
            <a:off x="0" y="6184762"/>
            <a:ext cx="8302892" cy="615553"/>
          </a:xfrm>
          <a:prstGeom prst="rect">
            <a:avLst/>
          </a:prstGeom>
        </p:spPr>
        <p:txBody>
          <a:bodyPr wrap="square">
            <a:spAutoFit/>
          </a:bodyPr>
          <a:lstStyle/>
          <a:p>
            <a:r>
              <a:rPr lang="de-DE" sz="1600" dirty="0">
                <a:hlinkClick r:id="rId3"/>
              </a:rPr>
              <a:t>https://msdn.microsoft.com/en-us/library/azure/dn459033.aspx</a:t>
            </a:r>
            <a:endParaRPr lang="de-DE" sz="1600" dirty="0"/>
          </a:p>
          <a:p>
            <a:endParaRPr lang="de-DE" dirty="0"/>
          </a:p>
        </p:txBody>
      </p:sp>
    </p:spTree>
    <p:extLst>
      <p:ext uri="{BB962C8B-B14F-4D97-AF65-F5344CB8AC3E}">
        <p14:creationId xmlns:p14="http://schemas.microsoft.com/office/powerpoint/2010/main" val="22051227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endParaRPr lang="de-D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31" y="2831002"/>
            <a:ext cx="8824700" cy="211792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0704" y="3130594"/>
            <a:ext cx="422777" cy="422777"/>
          </a:xfrm>
          <a:prstGeom prst="rect">
            <a:avLst/>
          </a:prstGeom>
        </p:spPr>
      </p:pic>
      <p:sp>
        <p:nvSpPr>
          <p:cNvPr id="3" name="Rectangle 2"/>
          <p:cNvSpPr/>
          <p:nvPr/>
        </p:nvSpPr>
        <p:spPr>
          <a:xfrm>
            <a:off x="4021900" y="1615847"/>
            <a:ext cx="3958071" cy="338554"/>
          </a:xfrm>
          <a:prstGeom prst="rect">
            <a:avLst/>
          </a:prstGeom>
        </p:spPr>
        <p:txBody>
          <a:bodyPr wrap="none">
            <a:spAutoFit/>
          </a:bodyPr>
          <a:lstStyle/>
          <a:p>
            <a:r>
              <a:rPr lang="en-US" sz="1600" dirty="0">
                <a:solidFill>
                  <a:srgbClr val="00B050"/>
                </a:solidFill>
              </a:rPr>
              <a:t>mynamespace.azureservicebus.net/</a:t>
            </a:r>
            <a:r>
              <a:rPr lang="en-US" sz="1600" dirty="0" err="1">
                <a:solidFill>
                  <a:srgbClr val="00B050"/>
                </a:solidFill>
              </a:rPr>
              <a:t>myqueue</a:t>
            </a:r>
            <a:endParaRPr lang="de-DE" sz="1600" dirty="0">
              <a:solidFill>
                <a:srgbClr val="00B050"/>
              </a:solidFill>
            </a:endParaRPr>
          </a:p>
        </p:txBody>
      </p:sp>
      <p:sp>
        <p:nvSpPr>
          <p:cNvPr id="6" name="Rectangle 5"/>
          <p:cNvSpPr/>
          <p:nvPr/>
        </p:nvSpPr>
        <p:spPr>
          <a:xfrm>
            <a:off x="4021900" y="1894797"/>
            <a:ext cx="5109732" cy="338554"/>
          </a:xfrm>
          <a:prstGeom prst="rect">
            <a:avLst/>
          </a:prstGeom>
        </p:spPr>
        <p:txBody>
          <a:bodyPr wrap="none">
            <a:spAutoFit/>
          </a:bodyPr>
          <a:lstStyle/>
          <a:p>
            <a:r>
              <a:rPr lang="en-US" sz="1600" dirty="0">
                <a:solidFill>
                  <a:srgbClr val="00B050"/>
                </a:solidFill>
              </a:rPr>
              <a:t>mynamespace.azureservicebus.net/</a:t>
            </a:r>
            <a:r>
              <a:rPr lang="en-US" sz="1600" dirty="0" err="1">
                <a:solidFill>
                  <a:srgbClr val="00B050"/>
                </a:solidFill>
              </a:rPr>
              <a:t>myqueue</a:t>
            </a:r>
            <a:r>
              <a:rPr lang="en-US" sz="1600" dirty="0">
                <a:solidFill>
                  <a:srgbClr val="00B050"/>
                </a:solidFill>
              </a:rPr>
              <a:t>/</a:t>
            </a:r>
            <a:r>
              <a:rPr lang="en-US" sz="1600" dirty="0" err="1">
                <a:solidFill>
                  <a:srgbClr val="00B050"/>
                </a:solidFill>
              </a:rPr>
              <a:t>mysubqueue</a:t>
            </a:r>
            <a:endParaRPr lang="de-DE" sz="1600" dirty="0">
              <a:solidFill>
                <a:srgbClr val="00B05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2154" y="3130594"/>
            <a:ext cx="422777" cy="42277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7694" y="3130594"/>
            <a:ext cx="422777" cy="42277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861" y="3130593"/>
            <a:ext cx="422777" cy="42277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0453" y="3130592"/>
            <a:ext cx="422777" cy="422777"/>
          </a:xfrm>
          <a:prstGeom prst="rect">
            <a:avLst/>
          </a:prstGeom>
        </p:spPr>
      </p:pic>
      <p:sp>
        <p:nvSpPr>
          <p:cNvPr id="11" name="Rectangular Callout 10"/>
          <p:cNvSpPr/>
          <p:nvPr/>
        </p:nvSpPr>
        <p:spPr>
          <a:xfrm>
            <a:off x="379675" y="5048111"/>
            <a:ext cx="3571092" cy="626754"/>
          </a:xfrm>
          <a:prstGeom prst="wedgeRectCallout">
            <a:avLst>
              <a:gd name="adj1" fmla="val -32047"/>
              <a:gd name="adj2" fmla="val -25659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All messages sent to same queue (and </a:t>
            </a:r>
            <a:r>
              <a:rPr lang="en-US" sz="1200" dirty="0" err="1">
                <a:solidFill>
                  <a:srgbClr val="002060"/>
                </a:solidFill>
              </a:rPr>
              <a:t>subqueues</a:t>
            </a:r>
            <a:r>
              <a:rPr lang="en-US" sz="1200" dirty="0">
                <a:solidFill>
                  <a:srgbClr val="002060"/>
                </a:solidFill>
              </a:rPr>
              <a:t>) re </a:t>
            </a:r>
            <a:r>
              <a:rPr lang="en-US" sz="1200" dirty="0" err="1">
                <a:solidFill>
                  <a:srgbClr val="002060"/>
                </a:solidFill>
              </a:rPr>
              <a:t>allways</a:t>
            </a:r>
            <a:r>
              <a:rPr lang="en-US" sz="1200" dirty="0">
                <a:solidFill>
                  <a:srgbClr val="002060"/>
                </a:solidFill>
              </a:rPr>
              <a:t> routed to same gateway, broker and DB.</a:t>
            </a:r>
            <a:endParaRPr lang="de-DE" sz="1200" dirty="0">
              <a:solidFill>
                <a:srgbClr val="002060"/>
              </a:solidFill>
            </a:endParaRPr>
          </a:p>
        </p:txBody>
      </p:sp>
      <p:sp>
        <p:nvSpPr>
          <p:cNvPr id="12" name="Rectangular Callout 11"/>
          <p:cNvSpPr/>
          <p:nvPr/>
        </p:nvSpPr>
        <p:spPr>
          <a:xfrm>
            <a:off x="244742" y="1570551"/>
            <a:ext cx="3571092" cy="626754"/>
          </a:xfrm>
          <a:prstGeom prst="wedgeRectCallout">
            <a:avLst>
              <a:gd name="adj1" fmla="val 26787"/>
              <a:gd name="adj2" fmla="val 1922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With huge number of messages and clients, this route (architecture) can become a bottleneck.</a:t>
            </a:r>
            <a:endParaRPr lang="de-DE" sz="1200" dirty="0">
              <a:solidFill>
                <a:srgbClr val="002060"/>
              </a:solidFill>
            </a:endParaRPr>
          </a:p>
        </p:txBody>
      </p:sp>
    </p:spTree>
    <p:extLst>
      <p:ext uri="{BB962C8B-B14F-4D97-AF65-F5344CB8AC3E}">
        <p14:creationId xmlns:p14="http://schemas.microsoft.com/office/powerpoint/2010/main" val="50822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1710568" y="5136808"/>
            <a:ext cx="1001108" cy="611788"/>
          </a:xfrm>
          <a:prstGeom prst="rect">
            <a:avLst/>
          </a:prstGeom>
        </p:spPr>
      </p:pic>
      <p:sp>
        <p:nvSpPr>
          <p:cNvPr id="2" name="Title 1"/>
          <p:cNvSpPr>
            <a:spLocks noGrp="1"/>
          </p:cNvSpPr>
          <p:nvPr>
            <p:ph type="title"/>
          </p:nvPr>
        </p:nvSpPr>
        <p:spPr/>
        <p:txBody>
          <a:bodyPr/>
          <a:lstStyle/>
          <a:p>
            <a:r>
              <a:rPr lang="en-US" dirty="0"/>
              <a:t>Partitioning</a:t>
            </a:r>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9" y="2851942"/>
            <a:ext cx="8824700" cy="211792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757" y="3175605"/>
            <a:ext cx="422777" cy="422777"/>
          </a:xfrm>
          <a:prstGeom prst="rect">
            <a:avLst/>
          </a:prstGeom>
        </p:spPr>
      </p:pic>
      <p:sp>
        <p:nvSpPr>
          <p:cNvPr id="3" name="Right Arrow 2"/>
          <p:cNvSpPr/>
          <p:nvPr/>
        </p:nvSpPr>
        <p:spPr>
          <a:xfrm>
            <a:off x="884975" y="3248904"/>
            <a:ext cx="5402638" cy="2024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3324" y="3179454"/>
            <a:ext cx="422777" cy="42277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1529" y="3202137"/>
            <a:ext cx="422777" cy="42277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734" y="3179453"/>
            <a:ext cx="422777" cy="422777"/>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9785" y="3179452"/>
            <a:ext cx="422777" cy="422777"/>
          </a:xfrm>
          <a:prstGeom prst="rect">
            <a:avLst/>
          </a:prstGeom>
        </p:spPr>
      </p:pic>
      <p:sp>
        <p:nvSpPr>
          <p:cNvPr id="15" name="Right Arrow 14"/>
          <p:cNvSpPr/>
          <p:nvPr/>
        </p:nvSpPr>
        <p:spPr>
          <a:xfrm>
            <a:off x="967570" y="4268307"/>
            <a:ext cx="5402638" cy="2024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7927" y="4211004"/>
            <a:ext cx="422777" cy="42277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1529" y="4211004"/>
            <a:ext cx="422777" cy="42277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1400" y="4186339"/>
            <a:ext cx="422777" cy="42277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8494" y="4177615"/>
            <a:ext cx="422777" cy="4227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333" y="4177616"/>
            <a:ext cx="422777" cy="422777"/>
          </a:xfrm>
          <a:prstGeom prst="rect">
            <a:avLst/>
          </a:prstGeom>
        </p:spPr>
      </p:pic>
      <p:sp>
        <p:nvSpPr>
          <p:cNvPr id="16" name="Right Arrow 15"/>
          <p:cNvSpPr/>
          <p:nvPr/>
        </p:nvSpPr>
        <p:spPr>
          <a:xfrm>
            <a:off x="926265" y="5201587"/>
            <a:ext cx="5402638" cy="2024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6622" y="5144284"/>
            <a:ext cx="422777" cy="422777"/>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24" y="5144284"/>
            <a:ext cx="422777" cy="422777"/>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0095" y="5119619"/>
            <a:ext cx="422777" cy="422777"/>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7189" y="5110895"/>
            <a:ext cx="422777" cy="422777"/>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7028" y="5110896"/>
            <a:ext cx="422777" cy="422777"/>
          </a:xfrm>
          <a:prstGeom prst="rect">
            <a:avLst/>
          </a:prstGeom>
        </p:spPr>
      </p:pic>
      <p:sp>
        <p:nvSpPr>
          <p:cNvPr id="22" name="Rectangular Callout 21"/>
          <p:cNvSpPr/>
          <p:nvPr/>
        </p:nvSpPr>
        <p:spPr>
          <a:xfrm>
            <a:off x="5937992" y="2469645"/>
            <a:ext cx="583586" cy="375786"/>
          </a:xfrm>
          <a:prstGeom prst="wedgeRectCallout">
            <a:avLst>
              <a:gd name="adj1" fmla="val -42016"/>
              <a:gd name="adj2" fmla="val 1398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P1</a:t>
            </a:r>
            <a:endParaRPr lang="de-DE" sz="1200" dirty="0">
              <a:solidFill>
                <a:srgbClr val="002060"/>
              </a:solidFill>
            </a:endParaRPr>
          </a:p>
        </p:txBody>
      </p:sp>
      <p:sp>
        <p:nvSpPr>
          <p:cNvPr id="23" name="Rectangular Callout 22"/>
          <p:cNvSpPr/>
          <p:nvPr/>
        </p:nvSpPr>
        <p:spPr>
          <a:xfrm>
            <a:off x="6037110" y="3553370"/>
            <a:ext cx="583586" cy="375786"/>
          </a:xfrm>
          <a:prstGeom prst="wedgeRectCallout">
            <a:avLst>
              <a:gd name="adj1" fmla="val -42016"/>
              <a:gd name="adj2" fmla="val 1398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P2</a:t>
            </a:r>
            <a:endParaRPr lang="de-DE" sz="1200" dirty="0">
              <a:solidFill>
                <a:srgbClr val="002060"/>
              </a:solidFill>
            </a:endParaRPr>
          </a:p>
        </p:txBody>
      </p:sp>
      <p:sp>
        <p:nvSpPr>
          <p:cNvPr id="24" name="Rectangular Callout 23"/>
          <p:cNvSpPr/>
          <p:nvPr/>
        </p:nvSpPr>
        <p:spPr>
          <a:xfrm>
            <a:off x="6049828" y="4555977"/>
            <a:ext cx="583586" cy="375786"/>
          </a:xfrm>
          <a:prstGeom prst="wedgeRectCallout">
            <a:avLst>
              <a:gd name="adj1" fmla="val -42016"/>
              <a:gd name="adj2" fmla="val 13988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2060"/>
                </a:solidFill>
              </a:rPr>
              <a:t>P3</a:t>
            </a:r>
            <a:endParaRPr lang="de-DE" sz="1200" dirty="0">
              <a:solidFill>
                <a:srgbClr val="002060"/>
              </a:solidFill>
            </a:endParaRPr>
          </a:p>
        </p:txBody>
      </p:sp>
    </p:spTree>
    <p:extLst>
      <p:ext uri="{BB962C8B-B14F-4D97-AF65-F5344CB8AC3E}">
        <p14:creationId xmlns:p14="http://schemas.microsoft.com/office/powerpoint/2010/main" val="384883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enable partitioning?</a:t>
            </a:r>
            <a:endParaRPr lang="de-DE" dirty="0"/>
          </a:p>
        </p:txBody>
      </p:sp>
      <p:sp>
        <p:nvSpPr>
          <p:cNvPr id="4" name="Rectangle 3"/>
          <p:cNvSpPr/>
          <p:nvPr/>
        </p:nvSpPr>
        <p:spPr>
          <a:xfrm>
            <a:off x="201931" y="2356391"/>
            <a:ext cx="8942070" cy="1477328"/>
          </a:xfrm>
          <a:prstGeom prst="rect">
            <a:avLst/>
          </a:prstGeom>
          <a:solidFill>
            <a:schemeClr val="bg1">
              <a:lumMod val="95000"/>
            </a:schemeClr>
          </a:solidFill>
          <a:ln>
            <a:solidFill>
              <a:srgbClr val="0070C0"/>
            </a:solidFill>
          </a:ln>
        </p:spPr>
        <p:txBody>
          <a:bodyPr wrap="square">
            <a:spAutoFit/>
          </a:bodyPr>
          <a:lstStyle/>
          <a:p>
            <a:r>
              <a:rPr lang="de-DE" dirty="0" err="1">
                <a:solidFill>
                  <a:srgbClr val="000000"/>
                </a:solidFill>
              </a:rPr>
              <a:t>NamespaceManager</a:t>
            </a:r>
            <a:r>
              <a:rPr lang="de-DE" dirty="0">
                <a:solidFill>
                  <a:srgbClr val="000000"/>
                </a:solidFill>
              </a:rPr>
              <a:t> </a:t>
            </a:r>
            <a:r>
              <a:rPr lang="de-DE" dirty="0" err="1">
                <a:solidFill>
                  <a:srgbClr val="000000"/>
                </a:solidFill>
              </a:rPr>
              <a:t>ns</a:t>
            </a:r>
            <a:r>
              <a:rPr lang="de-DE" dirty="0">
                <a:solidFill>
                  <a:srgbClr val="000000"/>
                </a:solidFill>
              </a:rPr>
              <a:t> = </a:t>
            </a:r>
            <a:r>
              <a:rPr lang="de-DE" dirty="0" err="1">
                <a:solidFill>
                  <a:srgbClr val="000000"/>
                </a:solidFill>
              </a:rPr>
              <a:t>NamespaceManager.CreateFromConnectionString</a:t>
            </a:r>
            <a:r>
              <a:rPr lang="de-DE" dirty="0">
                <a:solidFill>
                  <a:srgbClr val="000000"/>
                </a:solidFill>
              </a:rPr>
              <a:t>(</a:t>
            </a:r>
            <a:r>
              <a:rPr lang="de-DE" dirty="0" err="1">
                <a:solidFill>
                  <a:srgbClr val="000000"/>
                </a:solidFill>
              </a:rPr>
              <a:t>myConnectionString</a:t>
            </a:r>
            <a:r>
              <a:rPr lang="de-DE" dirty="0">
                <a:solidFill>
                  <a:srgbClr val="000000"/>
                </a:solidFill>
              </a:rPr>
              <a:t>); </a:t>
            </a:r>
            <a:r>
              <a:rPr lang="de-DE" dirty="0" err="1">
                <a:solidFill>
                  <a:srgbClr val="000000"/>
                </a:solidFill>
              </a:rPr>
              <a:t>TopicDescription</a:t>
            </a:r>
            <a:r>
              <a:rPr lang="de-DE" dirty="0">
                <a:solidFill>
                  <a:srgbClr val="000000"/>
                </a:solidFill>
              </a:rPr>
              <a:t> </a:t>
            </a:r>
            <a:r>
              <a:rPr lang="de-DE" dirty="0" err="1">
                <a:solidFill>
                  <a:srgbClr val="000000"/>
                </a:solidFill>
              </a:rPr>
              <a:t>td</a:t>
            </a:r>
            <a:r>
              <a:rPr lang="de-DE" dirty="0">
                <a:solidFill>
                  <a:srgbClr val="000000"/>
                </a:solidFill>
              </a:rPr>
              <a:t> = </a:t>
            </a:r>
            <a:r>
              <a:rPr lang="de-DE" dirty="0" err="1">
                <a:solidFill>
                  <a:srgbClr val="0000FF"/>
                </a:solidFill>
              </a:rPr>
              <a:t>new</a:t>
            </a:r>
            <a:r>
              <a:rPr lang="de-DE" dirty="0">
                <a:solidFill>
                  <a:srgbClr val="000000"/>
                </a:solidFill>
              </a:rPr>
              <a:t> </a:t>
            </a:r>
            <a:r>
              <a:rPr lang="de-DE" dirty="0" err="1">
                <a:solidFill>
                  <a:srgbClr val="000000"/>
                </a:solidFill>
              </a:rPr>
              <a:t>TopicDescription</a:t>
            </a:r>
            <a:r>
              <a:rPr lang="de-DE" dirty="0">
                <a:solidFill>
                  <a:srgbClr val="000000"/>
                </a:solidFill>
              </a:rPr>
              <a:t>(</a:t>
            </a:r>
            <a:r>
              <a:rPr lang="de-DE" dirty="0" err="1">
                <a:solidFill>
                  <a:srgbClr val="000000"/>
                </a:solidFill>
              </a:rPr>
              <a:t>TopicName</a:t>
            </a:r>
            <a:r>
              <a:rPr lang="de-DE" dirty="0">
                <a:solidFill>
                  <a:srgbClr val="000000"/>
                </a:solidFill>
              </a:rPr>
              <a:t>); </a:t>
            </a:r>
          </a:p>
          <a:p>
            <a:r>
              <a:rPr lang="de-DE" b="1" dirty="0" err="1">
                <a:solidFill>
                  <a:srgbClr val="000000"/>
                </a:solidFill>
              </a:rPr>
              <a:t>td.EnablePartitioning</a:t>
            </a:r>
            <a:r>
              <a:rPr lang="de-DE" b="1" dirty="0">
                <a:solidFill>
                  <a:srgbClr val="000000"/>
                </a:solidFill>
              </a:rPr>
              <a:t> = </a:t>
            </a:r>
            <a:r>
              <a:rPr lang="de-DE" b="1" dirty="0" err="1">
                <a:solidFill>
                  <a:srgbClr val="0000FF"/>
                </a:solidFill>
              </a:rPr>
              <a:t>true</a:t>
            </a:r>
            <a:r>
              <a:rPr lang="de-DE" b="1" dirty="0">
                <a:solidFill>
                  <a:srgbClr val="000000"/>
                </a:solidFill>
              </a:rPr>
              <a:t>; </a:t>
            </a:r>
            <a:br>
              <a:rPr lang="de-DE" dirty="0">
                <a:solidFill>
                  <a:srgbClr val="000000"/>
                </a:solidFill>
              </a:rPr>
            </a:br>
            <a:r>
              <a:rPr lang="de-DE" dirty="0" err="1">
                <a:solidFill>
                  <a:srgbClr val="000000"/>
                </a:solidFill>
              </a:rPr>
              <a:t>ns.CreateTopic</a:t>
            </a:r>
            <a:r>
              <a:rPr lang="de-DE" dirty="0">
                <a:solidFill>
                  <a:srgbClr val="000000"/>
                </a:solidFill>
              </a:rPr>
              <a:t>(</a:t>
            </a:r>
            <a:r>
              <a:rPr lang="de-DE" dirty="0" err="1">
                <a:solidFill>
                  <a:srgbClr val="000000"/>
                </a:solidFill>
              </a:rPr>
              <a:t>td</a:t>
            </a:r>
            <a:r>
              <a:rPr lang="de-DE" dirty="0">
                <a:solidFill>
                  <a:srgbClr val="000000"/>
                </a:solidFill>
              </a:rPr>
              <a:t>); </a:t>
            </a:r>
            <a:endParaRPr lang="de-DE" dirty="0"/>
          </a:p>
        </p:txBody>
      </p:sp>
    </p:spTree>
    <p:extLst>
      <p:ext uri="{BB962C8B-B14F-4D97-AF65-F5344CB8AC3E}">
        <p14:creationId xmlns:p14="http://schemas.microsoft.com/office/powerpoint/2010/main" val="250633995"/>
      </p:ext>
    </p:extLst>
  </p:cSld>
  <p:clrMapOvr>
    <a:masterClrMapping/>
  </p:clrMapOvr>
  <p:transition>
    <p:fade/>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enet Presentation Template 16-9 - 2018.potx" id="{233D4073-E568-4750-8380-D2206CB274A9}" vid="{07CF3F60-83F2-4784-83D7-AD88EA4BBB2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1058</Words>
  <Application>Microsoft Office PowerPoint</Application>
  <PresentationFormat>On-screen Show (4:3)</PresentationFormat>
  <Paragraphs>94</Paragraphs>
  <Slides>24</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Arial</vt:lpstr>
      <vt:lpstr>Calibri</vt:lpstr>
      <vt:lpstr>Calibri Light</vt:lpstr>
      <vt:lpstr>Consolas</vt:lpstr>
      <vt:lpstr>Segoe UI</vt:lpstr>
      <vt:lpstr>Segoe UI Light</vt:lpstr>
      <vt:lpstr>Segoe UI Semibold</vt:lpstr>
      <vt:lpstr>Segoe UI Semilight</vt:lpstr>
      <vt:lpstr>Segoe UI Symbol</vt:lpstr>
      <vt:lpstr>Segoe WP SemiLight</vt:lpstr>
      <vt:lpstr>Wingdings</vt:lpstr>
      <vt:lpstr>1_Office Theme</vt:lpstr>
      <vt:lpstr>WHITE TEMPLATE</vt:lpstr>
      <vt:lpstr>PowerPoint Presentation</vt:lpstr>
      <vt:lpstr>Agenda</vt:lpstr>
      <vt:lpstr>The problem?</vt:lpstr>
      <vt:lpstr>Competing Consumer</vt:lpstr>
      <vt:lpstr>Bus Architecture</vt:lpstr>
      <vt:lpstr>Bus Architecture (Scale Unit) Example: Azure Service Bus</vt:lpstr>
      <vt:lpstr>Routing</vt:lpstr>
      <vt:lpstr>Partitioning</vt:lpstr>
      <vt:lpstr>How to enable partitioning?</vt:lpstr>
      <vt:lpstr>How to send to partition?</vt:lpstr>
      <vt:lpstr>Receiving from Partition</vt:lpstr>
      <vt:lpstr>But?</vt:lpstr>
      <vt:lpstr>EventHubs</vt:lpstr>
      <vt:lpstr>Streaming</vt:lpstr>
      <vt:lpstr>Partitioning</vt:lpstr>
      <vt:lpstr>Offset</vt:lpstr>
      <vt:lpstr>Publishing Events</vt:lpstr>
      <vt:lpstr>Consuming Events</vt:lpstr>
      <vt:lpstr>Direct Consumer</vt:lpstr>
      <vt:lpstr>EventProcessorHost</vt:lpstr>
      <vt:lpstr>EH with Multiple “Workers”</vt:lpstr>
      <vt:lpstr>Partitions and TUs</vt:lpstr>
      <vt:lpstr>How much can we scale?</vt:lpstr>
      <vt:lpstr>Azure Portal How to start?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 Couchez</dc:creator>
  <cp:lastModifiedBy>Damir Dobric</cp:lastModifiedBy>
  <cp:revision>278</cp:revision>
  <dcterms:created xsi:type="dcterms:W3CDTF">2014-04-01T15:39:24Z</dcterms:created>
  <dcterms:modified xsi:type="dcterms:W3CDTF">2020-05-08T11:40:47Z</dcterms:modified>
</cp:coreProperties>
</file>